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102" r:id="rId4"/>
    <p:sldMasterId id="2147486128" r:id="rId5"/>
  </p:sldMasterIdLst>
  <p:notesMasterIdLst>
    <p:notesMasterId r:id="rId37"/>
  </p:notesMasterIdLst>
  <p:handoutMasterIdLst>
    <p:handoutMasterId r:id="rId38"/>
  </p:handoutMasterIdLst>
  <p:sldIdLst>
    <p:sldId id="2147471373" r:id="rId6"/>
    <p:sldId id="256" r:id="rId7"/>
    <p:sldId id="2147471365" r:id="rId8"/>
    <p:sldId id="2147471328" r:id="rId9"/>
    <p:sldId id="2147471347" r:id="rId10"/>
    <p:sldId id="2147471234" r:id="rId11"/>
    <p:sldId id="2147471375" r:id="rId12"/>
    <p:sldId id="2147471376" r:id="rId13"/>
    <p:sldId id="2147471329" r:id="rId14"/>
    <p:sldId id="2147471349" r:id="rId15"/>
    <p:sldId id="2291" r:id="rId16"/>
    <p:sldId id="2147471378" r:id="rId17"/>
    <p:sldId id="2147471379" r:id="rId18"/>
    <p:sldId id="2147471380" r:id="rId19"/>
    <p:sldId id="2147471381" r:id="rId20"/>
    <p:sldId id="2147471336" r:id="rId21"/>
    <p:sldId id="2147471382" r:id="rId22"/>
    <p:sldId id="2147471297" r:id="rId23"/>
    <p:sldId id="2147471383" r:id="rId24"/>
    <p:sldId id="2284" r:id="rId25"/>
    <p:sldId id="2147471384" r:id="rId26"/>
    <p:sldId id="2147471387" r:id="rId27"/>
    <p:sldId id="2147471385" r:id="rId28"/>
    <p:sldId id="2147471294" r:id="rId29"/>
    <p:sldId id="2147471393" r:id="rId30"/>
    <p:sldId id="2147471351" r:id="rId31"/>
    <p:sldId id="2147471371" r:id="rId32"/>
    <p:sldId id="2147471352" r:id="rId33"/>
    <p:sldId id="2147471364" r:id="rId34"/>
    <p:sldId id="2147471370" r:id="rId35"/>
    <p:sldId id="2147471340" r:id="rId36"/>
  </p:sldIdLst>
  <p:sldSz cx="9144000" cy="5143500" type="screen16x9"/>
  <p:notesSz cx="6858000" cy="9144000"/>
  <p:defaultTextStyle>
    <a:defPPr>
      <a:defRPr lang="en-US"/>
    </a:defPPr>
    <a:lvl1pPr algn="l" defTabSz="457189"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189" algn="l" defTabSz="457189"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377" algn="l" defTabSz="457189"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566" algn="l" defTabSz="457189"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754" algn="l" defTabSz="457189"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5943" algn="l" defTabSz="457189" rtl="0" eaLnBrk="1" latinLnBrk="0" hangingPunct="1">
      <a:defRPr kern="1200">
        <a:solidFill>
          <a:schemeClr val="tx1"/>
        </a:solidFill>
        <a:latin typeface="Calibri" charset="0"/>
        <a:ea typeface="ＭＳ Ｐゴシック" charset="0"/>
        <a:cs typeface="ＭＳ Ｐゴシック" charset="0"/>
      </a:defRPr>
    </a:lvl6pPr>
    <a:lvl7pPr marL="2743131" algn="l" defTabSz="457189" rtl="0" eaLnBrk="1" latinLnBrk="0" hangingPunct="1">
      <a:defRPr kern="1200">
        <a:solidFill>
          <a:schemeClr val="tx1"/>
        </a:solidFill>
        <a:latin typeface="Calibri" charset="0"/>
        <a:ea typeface="ＭＳ Ｐゴシック" charset="0"/>
        <a:cs typeface="ＭＳ Ｐゴシック" charset="0"/>
      </a:defRPr>
    </a:lvl7pPr>
    <a:lvl8pPr marL="3200320" algn="l" defTabSz="457189" rtl="0" eaLnBrk="1" latinLnBrk="0" hangingPunct="1">
      <a:defRPr kern="1200">
        <a:solidFill>
          <a:schemeClr val="tx1"/>
        </a:solidFill>
        <a:latin typeface="Calibri" charset="0"/>
        <a:ea typeface="ＭＳ Ｐゴシック" charset="0"/>
        <a:cs typeface="ＭＳ Ｐゴシック" charset="0"/>
      </a:defRPr>
    </a:lvl8pPr>
    <a:lvl9pPr marL="3657509" algn="l" defTabSz="457189"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62C3998E-059D-A440-9BE4-BE5B369AB7FF}">
          <p14:sldIdLst>
            <p14:sldId id="2147471373"/>
            <p14:sldId id="256"/>
            <p14:sldId id="2147471365"/>
            <p14:sldId id="2147471328"/>
            <p14:sldId id="2147471347"/>
            <p14:sldId id="2147471234"/>
            <p14:sldId id="2147471375"/>
            <p14:sldId id="2147471376"/>
            <p14:sldId id="2147471329"/>
            <p14:sldId id="2147471349"/>
            <p14:sldId id="2291"/>
            <p14:sldId id="2147471378"/>
            <p14:sldId id="2147471379"/>
            <p14:sldId id="2147471380"/>
            <p14:sldId id="2147471381"/>
            <p14:sldId id="2147471336"/>
            <p14:sldId id="2147471382"/>
            <p14:sldId id="2147471297"/>
            <p14:sldId id="2147471383"/>
            <p14:sldId id="2284"/>
            <p14:sldId id="2147471384"/>
            <p14:sldId id="2147471387"/>
            <p14:sldId id="2147471385"/>
            <p14:sldId id="2147471294"/>
            <p14:sldId id="2147471393"/>
            <p14:sldId id="2147471351"/>
            <p14:sldId id="2147471371"/>
            <p14:sldId id="2147471352"/>
            <p14:sldId id="2147471364"/>
            <p14:sldId id="2147471370"/>
            <p14:sldId id="2147471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F6A248-FBF3-2FF2-7F26-DE4EC2946A75}" name="Steve Johnson" initials="" userId="S::steve@productgrowthleaders.com::4d29f6c7-9747-432a-88c0-09965a4296e5" providerId="AD"/>
  <p188:author id="{1CA4476E-22BB-D2AC-883F-FEE098140B86}" name="Barb Nelson" initials="" userId="S::barb@productgrowthleaders.com::6b0a3f96-1647-473d-8f63-18bd80907be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63AA11-C6AD-944F-9144-58CE888E949E}" v="2" dt="2024-04-27T20:48:43.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7"/>
    <p:restoredTop sz="94704"/>
  </p:normalViewPr>
  <p:slideViewPr>
    <p:cSldViewPr snapToGrid="0">
      <p:cViewPr varScale="1">
        <p:scale>
          <a:sx n="174" d="100"/>
          <a:sy n="174" d="100"/>
        </p:scale>
        <p:origin x="1216" y="168"/>
      </p:cViewPr>
      <p:guideLst/>
    </p:cSldViewPr>
  </p:slideViewPr>
  <p:notesTextViewPr>
    <p:cViewPr>
      <p:scale>
        <a:sx n="1" d="1"/>
        <a:sy n="1" d="1"/>
      </p:scale>
      <p:origin x="0" y="0"/>
    </p:cViewPr>
  </p:notesTextViewPr>
  <p:sorterViewPr>
    <p:cViewPr>
      <p:scale>
        <a:sx n="109" d="100"/>
        <a:sy n="109"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 Nelson" userId="6b0a3f96-1647-473d-8f63-18bd80907bec" providerId="ADAL" clId="{847F13B7-0CFD-5847-9165-FA3904E7AECD}"/>
    <pc:docChg chg="custSel addSld modSld">
      <pc:chgData name="Barb Nelson" userId="6b0a3f96-1647-473d-8f63-18bd80907bec" providerId="ADAL" clId="{847F13B7-0CFD-5847-9165-FA3904E7AECD}" dt="2024-04-05T01:45:45.971" v="75" actId="20577"/>
      <pc:docMkLst>
        <pc:docMk/>
      </pc:docMkLst>
      <pc:sldChg chg="addCm delCm">
        <pc:chgData name="Barb Nelson" userId="6b0a3f96-1647-473d-8f63-18bd80907bec" providerId="ADAL" clId="{847F13B7-0CFD-5847-9165-FA3904E7AECD}" dt="2024-04-05T01:45:17.267" v="31"/>
        <pc:sldMkLst>
          <pc:docMk/>
          <pc:sldMk cId="2000749994" sldId="2147471324"/>
        </pc:sldMkLst>
        <pc:extLst>
          <p:ext xmlns:p="http://schemas.openxmlformats.org/presentationml/2006/main" uri="{D6D511B9-2390-475A-947B-AFAB55BFBCF1}">
            <pc226:cmChg xmlns:pc226="http://schemas.microsoft.com/office/powerpoint/2022/06/main/command" chg="add del">
              <pc226:chgData name="Barb Nelson" userId="6b0a3f96-1647-473d-8f63-18bd80907bec" providerId="ADAL" clId="{847F13B7-0CFD-5847-9165-FA3904E7AECD}" dt="2024-04-05T01:45:17.267" v="31"/>
              <pc2:cmMkLst xmlns:pc2="http://schemas.microsoft.com/office/powerpoint/2019/9/main/command">
                <pc:docMk/>
                <pc:sldMk cId="2000749994" sldId="2147471324"/>
                <pc2:cmMk id="{1B1E49F1-4B1B-FF44-83A3-F64118174039}"/>
              </pc2:cmMkLst>
            </pc226:cmChg>
          </p:ext>
        </pc:extLst>
      </pc:sldChg>
      <pc:sldChg chg="addSp modSp">
        <pc:chgData name="Barb Nelson" userId="6b0a3f96-1647-473d-8f63-18bd80907bec" providerId="ADAL" clId="{847F13B7-0CFD-5847-9165-FA3904E7AECD}" dt="2024-03-20T21:49:36.560" v="0" actId="767"/>
        <pc:sldMkLst>
          <pc:docMk/>
          <pc:sldMk cId="960126557" sldId="2147471328"/>
        </pc:sldMkLst>
        <pc:spChg chg="add mod">
          <ac:chgData name="Barb Nelson" userId="6b0a3f96-1647-473d-8f63-18bd80907bec" providerId="ADAL" clId="{847F13B7-0CFD-5847-9165-FA3904E7AECD}" dt="2024-03-20T21:49:36.560" v="0" actId="767"/>
          <ac:spMkLst>
            <pc:docMk/>
            <pc:sldMk cId="960126557" sldId="2147471328"/>
            <ac:spMk id="3" creationId="{C8C04F55-0AE3-4E98-1959-EB05C39D68F2}"/>
          </ac:spMkLst>
        </pc:spChg>
      </pc:sldChg>
      <pc:sldChg chg="delSp mod">
        <pc:chgData name="Barb Nelson" userId="6b0a3f96-1647-473d-8f63-18bd80907bec" providerId="ADAL" clId="{847F13B7-0CFD-5847-9165-FA3904E7AECD}" dt="2024-04-05T01:31:39.112" v="29" actId="478"/>
        <pc:sldMkLst>
          <pc:docMk/>
          <pc:sldMk cId="3679644799" sldId="2147471351"/>
        </pc:sldMkLst>
        <pc:spChg chg="del">
          <ac:chgData name="Barb Nelson" userId="6b0a3f96-1647-473d-8f63-18bd80907bec" providerId="ADAL" clId="{847F13B7-0CFD-5847-9165-FA3904E7AECD}" dt="2024-04-05T01:31:39.112" v="29" actId="478"/>
          <ac:spMkLst>
            <pc:docMk/>
            <pc:sldMk cId="3679644799" sldId="2147471351"/>
            <ac:spMk id="22" creationId="{5D8379B3-C455-030D-C47E-E6D5CA393D29}"/>
          </ac:spMkLst>
        </pc:spChg>
      </pc:sldChg>
      <pc:sldChg chg="addSp modSp mod">
        <pc:chgData name="Barb Nelson" userId="6b0a3f96-1647-473d-8f63-18bd80907bec" providerId="ADAL" clId="{847F13B7-0CFD-5847-9165-FA3904E7AECD}" dt="2024-03-20T21:54:39.185" v="28" actId="1076"/>
        <pc:sldMkLst>
          <pc:docMk/>
          <pc:sldMk cId="3754145415" sldId="2147471370"/>
        </pc:sldMkLst>
        <pc:spChg chg="add mod">
          <ac:chgData name="Barb Nelson" userId="6b0a3f96-1647-473d-8f63-18bd80907bec" providerId="ADAL" clId="{847F13B7-0CFD-5847-9165-FA3904E7AECD}" dt="2024-03-20T21:50:30.668" v="17" actId="1076"/>
          <ac:spMkLst>
            <pc:docMk/>
            <pc:sldMk cId="3754145415" sldId="2147471370"/>
            <ac:spMk id="2" creationId="{EC851981-E474-366C-5D19-B0B900D550E4}"/>
          </ac:spMkLst>
        </pc:spChg>
        <pc:picChg chg="mod">
          <ac:chgData name="Barb Nelson" userId="6b0a3f96-1647-473d-8f63-18bd80907bec" providerId="ADAL" clId="{847F13B7-0CFD-5847-9165-FA3904E7AECD}" dt="2024-03-20T21:51:08.101" v="22" actId="1076"/>
          <ac:picMkLst>
            <pc:docMk/>
            <pc:sldMk cId="3754145415" sldId="2147471370"/>
            <ac:picMk id="7" creationId="{29201CF7-90B8-8FE0-8191-541F3C08282F}"/>
          </ac:picMkLst>
        </pc:picChg>
        <pc:picChg chg="mod">
          <ac:chgData name="Barb Nelson" userId="6b0a3f96-1647-473d-8f63-18bd80907bec" providerId="ADAL" clId="{847F13B7-0CFD-5847-9165-FA3904E7AECD}" dt="2024-03-20T21:50:46.397" v="20" actId="1076"/>
          <ac:picMkLst>
            <pc:docMk/>
            <pc:sldMk cId="3754145415" sldId="2147471370"/>
            <ac:picMk id="8" creationId="{09E3D502-8DAB-DCC5-E264-9B316C92F448}"/>
          </ac:picMkLst>
        </pc:picChg>
        <pc:picChg chg="mod">
          <ac:chgData name="Barb Nelson" userId="6b0a3f96-1647-473d-8f63-18bd80907bec" providerId="ADAL" clId="{847F13B7-0CFD-5847-9165-FA3904E7AECD}" dt="2024-03-20T21:54:39.185" v="28" actId="1076"/>
          <ac:picMkLst>
            <pc:docMk/>
            <pc:sldMk cId="3754145415" sldId="2147471370"/>
            <ac:picMk id="9" creationId="{F011D5C2-CF11-18C3-ACE1-5A74AC00CE65}"/>
          </ac:picMkLst>
        </pc:picChg>
        <pc:picChg chg="mod">
          <ac:chgData name="Barb Nelson" userId="6b0a3f96-1647-473d-8f63-18bd80907bec" providerId="ADAL" clId="{847F13B7-0CFD-5847-9165-FA3904E7AECD}" dt="2024-03-20T21:52:58.649" v="25" actId="1076"/>
          <ac:picMkLst>
            <pc:docMk/>
            <pc:sldMk cId="3754145415" sldId="2147471370"/>
            <ac:picMk id="28" creationId="{0BED6C8E-B135-D2FE-5A02-83F8A0F16A8E}"/>
          </ac:picMkLst>
        </pc:picChg>
      </pc:sldChg>
      <pc:sldChg chg="modSp new mod">
        <pc:chgData name="Barb Nelson" userId="6b0a3f96-1647-473d-8f63-18bd80907bec" providerId="ADAL" clId="{847F13B7-0CFD-5847-9165-FA3904E7AECD}" dt="2024-04-05T01:45:45.971" v="75" actId="20577"/>
        <pc:sldMkLst>
          <pc:docMk/>
          <pc:sldMk cId="770182177" sldId="2147471373"/>
        </pc:sldMkLst>
        <pc:spChg chg="mod">
          <ac:chgData name="Barb Nelson" userId="6b0a3f96-1647-473d-8f63-18bd80907bec" providerId="ADAL" clId="{847F13B7-0CFD-5847-9165-FA3904E7AECD}" dt="2024-04-05T01:45:45.971" v="75" actId="20577"/>
          <ac:spMkLst>
            <pc:docMk/>
            <pc:sldMk cId="770182177" sldId="2147471373"/>
            <ac:spMk id="2" creationId="{D46018A5-5A93-9400-95FB-2CA9AB487BB9}"/>
          </ac:spMkLst>
        </pc:spChg>
      </pc:sldChg>
    </pc:docChg>
  </pc:docChgLst>
  <pc:docChgLst>
    <pc:chgData name="Steve Johnson" userId="4d29f6c7-9747-432a-88c0-09965a4296e5" providerId="ADAL" clId="{6D6C2C5F-E67A-5945-A353-AEBEFA10D905}"/>
    <pc:docChg chg="undo custSel addSld modSld modMainMaster">
      <pc:chgData name="Steve Johnson" userId="4d29f6c7-9747-432a-88c0-09965a4296e5" providerId="ADAL" clId="{6D6C2C5F-E67A-5945-A353-AEBEFA10D905}" dt="2024-03-02T19:55:02.685" v="29" actId="478"/>
      <pc:docMkLst>
        <pc:docMk/>
      </pc:docMkLst>
      <pc:sldChg chg="addSp delSp modSp mod chgLayout">
        <pc:chgData name="Steve Johnson" userId="4d29f6c7-9747-432a-88c0-09965a4296e5" providerId="ADAL" clId="{6D6C2C5F-E67A-5945-A353-AEBEFA10D905}" dt="2024-02-28T21:02:54.702" v="24" actId="6264"/>
        <pc:sldMkLst>
          <pc:docMk/>
          <pc:sldMk cId="3377260838" sldId="2147471363"/>
        </pc:sldMkLst>
        <pc:spChg chg="add del mod">
          <ac:chgData name="Steve Johnson" userId="4d29f6c7-9747-432a-88c0-09965a4296e5" providerId="ADAL" clId="{6D6C2C5F-E67A-5945-A353-AEBEFA10D905}" dt="2024-02-28T21:02:54.702" v="24" actId="6264"/>
          <ac:spMkLst>
            <pc:docMk/>
            <pc:sldMk cId="3377260838" sldId="2147471363"/>
            <ac:spMk id="3" creationId="{A988B70D-E33C-A27E-E4D8-ECB3DD4A874A}"/>
          </ac:spMkLst>
        </pc:spChg>
        <pc:spChg chg="add del mod">
          <ac:chgData name="Steve Johnson" userId="4d29f6c7-9747-432a-88c0-09965a4296e5" providerId="ADAL" clId="{6D6C2C5F-E67A-5945-A353-AEBEFA10D905}" dt="2024-02-28T21:02:54.702" v="24" actId="6264"/>
          <ac:spMkLst>
            <pc:docMk/>
            <pc:sldMk cId="3377260838" sldId="2147471363"/>
            <ac:spMk id="4" creationId="{3FD8F3F9-CD02-4DB4-6EE0-FFFD4F61D720}"/>
          </ac:spMkLst>
        </pc:spChg>
        <pc:spChg chg="add del mod">
          <ac:chgData name="Steve Johnson" userId="4d29f6c7-9747-432a-88c0-09965a4296e5" providerId="ADAL" clId="{6D6C2C5F-E67A-5945-A353-AEBEFA10D905}" dt="2024-02-28T21:02:54.702" v="24" actId="6264"/>
          <ac:spMkLst>
            <pc:docMk/>
            <pc:sldMk cId="3377260838" sldId="2147471363"/>
            <ac:spMk id="5" creationId="{20EDE184-8CFF-53F4-5B15-CB5C445CD6E2}"/>
          </ac:spMkLst>
        </pc:spChg>
        <pc:spChg chg="add del mod">
          <ac:chgData name="Steve Johnson" userId="4d29f6c7-9747-432a-88c0-09965a4296e5" providerId="ADAL" clId="{6D6C2C5F-E67A-5945-A353-AEBEFA10D905}" dt="2024-02-28T21:02:54.702" v="24" actId="6264"/>
          <ac:spMkLst>
            <pc:docMk/>
            <pc:sldMk cId="3377260838" sldId="2147471363"/>
            <ac:spMk id="6" creationId="{59CAF397-E4B1-FF91-35F3-5D4F35A8D69C}"/>
          </ac:spMkLst>
        </pc:spChg>
        <pc:spChg chg="add del mod">
          <ac:chgData name="Steve Johnson" userId="4d29f6c7-9747-432a-88c0-09965a4296e5" providerId="ADAL" clId="{6D6C2C5F-E67A-5945-A353-AEBEFA10D905}" dt="2024-02-28T21:02:54.702" v="24" actId="6264"/>
          <ac:spMkLst>
            <pc:docMk/>
            <pc:sldMk cId="3377260838" sldId="2147471363"/>
            <ac:spMk id="7" creationId="{04C8975F-C1FC-C39C-49FA-BEF328115672}"/>
          </ac:spMkLst>
        </pc:spChg>
        <pc:spChg chg="add del mod">
          <ac:chgData name="Steve Johnson" userId="4d29f6c7-9747-432a-88c0-09965a4296e5" providerId="ADAL" clId="{6D6C2C5F-E67A-5945-A353-AEBEFA10D905}" dt="2024-02-28T21:02:54.702" v="24" actId="6264"/>
          <ac:spMkLst>
            <pc:docMk/>
            <pc:sldMk cId="3377260838" sldId="2147471363"/>
            <ac:spMk id="8" creationId="{6E8889FA-513A-FF1D-5AD6-88A5C592C656}"/>
          </ac:spMkLst>
        </pc:spChg>
        <pc:spChg chg="add del mod">
          <ac:chgData name="Steve Johnson" userId="4d29f6c7-9747-432a-88c0-09965a4296e5" providerId="ADAL" clId="{6D6C2C5F-E67A-5945-A353-AEBEFA10D905}" dt="2024-02-28T21:02:54.702" v="24" actId="6264"/>
          <ac:spMkLst>
            <pc:docMk/>
            <pc:sldMk cId="3377260838" sldId="2147471363"/>
            <ac:spMk id="9" creationId="{F108A4BC-76A1-E9F0-53FB-2146709A6426}"/>
          </ac:spMkLst>
        </pc:spChg>
        <pc:spChg chg="add del mod">
          <ac:chgData name="Steve Johnson" userId="4d29f6c7-9747-432a-88c0-09965a4296e5" providerId="ADAL" clId="{6D6C2C5F-E67A-5945-A353-AEBEFA10D905}" dt="2024-02-28T21:02:54.702" v="24" actId="6264"/>
          <ac:spMkLst>
            <pc:docMk/>
            <pc:sldMk cId="3377260838" sldId="2147471363"/>
            <ac:spMk id="10" creationId="{7357E337-48C8-8678-4672-9017BA3AE6C1}"/>
          </ac:spMkLst>
        </pc:spChg>
        <pc:spChg chg="add del mod">
          <ac:chgData name="Steve Johnson" userId="4d29f6c7-9747-432a-88c0-09965a4296e5" providerId="ADAL" clId="{6D6C2C5F-E67A-5945-A353-AEBEFA10D905}" dt="2024-02-28T21:02:54.702" v="24" actId="6264"/>
          <ac:spMkLst>
            <pc:docMk/>
            <pc:sldMk cId="3377260838" sldId="2147471363"/>
            <ac:spMk id="11" creationId="{3BE121A5-3516-03DB-C4F7-E0B3591CFD40}"/>
          </ac:spMkLst>
        </pc:spChg>
        <pc:spChg chg="add del mod">
          <ac:chgData name="Steve Johnson" userId="4d29f6c7-9747-432a-88c0-09965a4296e5" providerId="ADAL" clId="{6D6C2C5F-E67A-5945-A353-AEBEFA10D905}" dt="2024-02-28T21:02:54.702" v="24" actId="6264"/>
          <ac:spMkLst>
            <pc:docMk/>
            <pc:sldMk cId="3377260838" sldId="2147471363"/>
            <ac:spMk id="12" creationId="{05749CCF-77F6-C388-416E-667285C0FD41}"/>
          </ac:spMkLst>
        </pc:spChg>
        <pc:spChg chg="mod ord">
          <ac:chgData name="Steve Johnson" userId="4d29f6c7-9747-432a-88c0-09965a4296e5" providerId="ADAL" clId="{6D6C2C5F-E67A-5945-A353-AEBEFA10D905}" dt="2024-02-28T21:02:54.702" v="24" actId="6264"/>
          <ac:spMkLst>
            <pc:docMk/>
            <pc:sldMk cId="3377260838" sldId="2147471363"/>
            <ac:spMk id="23" creationId="{2D2E7B83-4E6C-1E44-6F7F-BC75B127CAF5}"/>
          </ac:spMkLst>
        </pc:spChg>
        <pc:spChg chg="mod ord">
          <ac:chgData name="Steve Johnson" userId="4d29f6c7-9747-432a-88c0-09965a4296e5" providerId="ADAL" clId="{6D6C2C5F-E67A-5945-A353-AEBEFA10D905}" dt="2024-02-28T21:02:54.702" v="24" actId="6264"/>
          <ac:spMkLst>
            <pc:docMk/>
            <pc:sldMk cId="3377260838" sldId="2147471363"/>
            <ac:spMk id="24" creationId="{588A2AF6-EC86-2280-60BE-C85F81200702}"/>
          </ac:spMkLst>
        </pc:spChg>
        <pc:spChg chg="mod ord">
          <ac:chgData name="Steve Johnson" userId="4d29f6c7-9747-432a-88c0-09965a4296e5" providerId="ADAL" clId="{6D6C2C5F-E67A-5945-A353-AEBEFA10D905}" dt="2024-02-28T21:02:54.702" v="24" actId="6264"/>
          <ac:spMkLst>
            <pc:docMk/>
            <pc:sldMk cId="3377260838" sldId="2147471363"/>
            <ac:spMk id="26" creationId="{572A6282-8BF1-3745-AF14-98654FDAB011}"/>
          </ac:spMkLst>
        </pc:spChg>
        <pc:spChg chg="mod ord">
          <ac:chgData name="Steve Johnson" userId="4d29f6c7-9747-432a-88c0-09965a4296e5" providerId="ADAL" clId="{6D6C2C5F-E67A-5945-A353-AEBEFA10D905}" dt="2024-02-28T21:02:54.702" v="24" actId="6264"/>
          <ac:spMkLst>
            <pc:docMk/>
            <pc:sldMk cId="3377260838" sldId="2147471363"/>
            <ac:spMk id="28" creationId="{44BCE9B8-47B9-D074-0FA1-8F99F5127802}"/>
          </ac:spMkLst>
        </pc:spChg>
        <pc:spChg chg="mod ord">
          <ac:chgData name="Steve Johnson" userId="4d29f6c7-9747-432a-88c0-09965a4296e5" providerId="ADAL" clId="{6D6C2C5F-E67A-5945-A353-AEBEFA10D905}" dt="2024-02-28T21:02:54.702" v="24" actId="6264"/>
          <ac:spMkLst>
            <pc:docMk/>
            <pc:sldMk cId="3377260838" sldId="2147471363"/>
            <ac:spMk id="31" creationId="{8E3DF769-8ACD-BE3C-D1F8-ED5B580F04D0}"/>
          </ac:spMkLst>
        </pc:spChg>
        <pc:spChg chg="mod ord">
          <ac:chgData name="Steve Johnson" userId="4d29f6c7-9747-432a-88c0-09965a4296e5" providerId="ADAL" clId="{6D6C2C5F-E67A-5945-A353-AEBEFA10D905}" dt="2024-02-28T21:02:54.702" v="24" actId="6264"/>
          <ac:spMkLst>
            <pc:docMk/>
            <pc:sldMk cId="3377260838" sldId="2147471363"/>
            <ac:spMk id="32" creationId="{ACEB9248-2489-BC21-97DB-54D4679E9813}"/>
          </ac:spMkLst>
        </pc:spChg>
        <pc:spChg chg="mod ord">
          <ac:chgData name="Steve Johnson" userId="4d29f6c7-9747-432a-88c0-09965a4296e5" providerId="ADAL" clId="{6D6C2C5F-E67A-5945-A353-AEBEFA10D905}" dt="2024-02-28T21:02:54.702" v="24" actId="6264"/>
          <ac:spMkLst>
            <pc:docMk/>
            <pc:sldMk cId="3377260838" sldId="2147471363"/>
            <ac:spMk id="48" creationId="{0AAC5D41-90EB-D38F-4344-C15A654FA535}"/>
          </ac:spMkLst>
        </pc:spChg>
        <pc:spChg chg="mod ord">
          <ac:chgData name="Steve Johnson" userId="4d29f6c7-9747-432a-88c0-09965a4296e5" providerId="ADAL" clId="{6D6C2C5F-E67A-5945-A353-AEBEFA10D905}" dt="2024-02-28T21:02:54.702" v="24" actId="6264"/>
          <ac:spMkLst>
            <pc:docMk/>
            <pc:sldMk cId="3377260838" sldId="2147471363"/>
            <ac:spMk id="49" creationId="{95BEE1E0-D28C-67D3-6602-5DBA43D723EE}"/>
          </ac:spMkLst>
        </pc:spChg>
        <pc:spChg chg="mod ord">
          <ac:chgData name="Steve Johnson" userId="4d29f6c7-9747-432a-88c0-09965a4296e5" providerId="ADAL" clId="{6D6C2C5F-E67A-5945-A353-AEBEFA10D905}" dt="2024-02-28T21:02:54.702" v="24" actId="6264"/>
          <ac:spMkLst>
            <pc:docMk/>
            <pc:sldMk cId="3377260838" sldId="2147471363"/>
            <ac:spMk id="51" creationId="{582CB13D-2C41-D96A-0E76-30DC78325543}"/>
          </ac:spMkLst>
        </pc:spChg>
        <pc:spChg chg="mod ord">
          <ac:chgData name="Steve Johnson" userId="4d29f6c7-9747-432a-88c0-09965a4296e5" providerId="ADAL" clId="{6D6C2C5F-E67A-5945-A353-AEBEFA10D905}" dt="2024-02-28T21:02:54.702" v="24" actId="6264"/>
          <ac:spMkLst>
            <pc:docMk/>
            <pc:sldMk cId="3377260838" sldId="2147471363"/>
            <ac:spMk id="52" creationId="{C9DBC943-E912-2589-FBC2-E3BF6CCFE3C0}"/>
          </ac:spMkLst>
        </pc:spChg>
        <pc:spChg chg="mod ord">
          <ac:chgData name="Steve Johnson" userId="4d29f6c7-9747-432a-88c0-09965a4296e5" providerId="ADAL" clId="{6D6C2C5F-E67A-5945-A353-AEBEFA10D905}" dt="2024-02-28T21:02:54.702" v="24" actId="6264"/>
          <ac:spMkLst>
            <pc:docMk/>
            <pc:sldMk cId="3377260838" sldId="2147471363"/>
            <ac:spMk id="53" creationId="{313142C0-56AF-EAB1-693E-59F24BBE7A57}"/>
          </ac:spMkLst>
        </pc:spChg>
        <pc:spChg chg="mod ord">
          <ac:chgData name="Steve Johnson" userId="4d29f6c7-9747-432a-88c0-09965a4296e5" providerId="ADAL" clId="{6D6C2C5F-E67A-5945-A353-AEBEFA10D905}" dt="2024-02-28T21:02:54.702" v="24" actId="6264"/>
          <ac:spMkLst>
            <pc:docMk/>
            <pc:sldMk cId="3377260838" sldId="2147471363"/>
            <ac:spMk id="54" creationId="{BAFD1F8E-D057-DBA7-5140-71DDAD5B601A}"/>
          </ac:spMkLst>
        </pc:spChg>
      </pc:sldChg>
      <pc:sldChg chg="addSp delSp modSp mod chgLayout">
        <pc:chgData name="Steve Johnson" userId="4d29f6c7-9747-432a-88c0-09965a4296e5" providerId="ADAL" clId="{6D6C2C5F-E67A-5945-A353-AEBEFA10D905}" dt="2024-03-02T19:55:02.685" v="29" actId="478"/>
        <pc:sldMkLst>
          <pc:docMk/>
          <pc:sldMk cId="1202090430" sldId="2147471365"/>
        </pc:sldMkLst>
        <pc:spChg chg="mod ord">
          <ac:chgData name="Steve Johnson" userId="4d29f6c7-9747-432a-88c0-09965a4296e5" providerId="ADAL" clId="{6D6C2C5F-E67A-5945-A353-AEBEFA10D905}" dt="2024-03-02T19:54:59.482" v="28" actId="700"/>
          <ac:spMkLst>
            <pc:docMk/>
            <pc:sldMk cId="1202090430" sldId="2147471365"/>
            <ac:spMk id="2" creationId="{BEE38488-D921-CCDA-CC83-7712AF5AAD04}"/>
          </ac:spMkLst>
        </pc:spChg>
        <pc:spChg chg="mod ord">
          <ac:chgData name="Steve Johnson" userId="4d29f6c7-9747-432a-88c0-09965a4296e5" providerId="ADAL" clId="{6D6C2C5F-E67A-5945-A353-AEBEFA10D905}" dt="2024-03-02T19:54:59.482" v="28" actId="700"/>
          <ac:spMkLst>
            <pc:docMk/>
            <pc:sldMk cId="1202090430" sldId="2147471365"/>
            <ac:spMk id="3" creationId="{785766C9-1414-DF49-F108-C3C5ACCAA8B8}"/>
          </ac:spMkLst>
        </pc:spChg>
        <pc:spChg chg="add del mod ord">
          <ac:chgData name="Steve Johnson" userId="4d29f6c7-9747-432a-88c0-09965a4296e5" providerId="ADAL" clId="{6D6C2C5F-E67A-5945-A353-AEBEFA10D905}" dt="2024-03-02T19:55:02.685" v="29" actId="478"/>
          <ac:spMkLst>
            <pc:docMk/>
            <pc:sldMk cId="1202090430" sldId="2147471365"/>
            <ac:spMk id="5" creationId="{45BC2C3E-C2AE-9794-4D39-F4FFFA621FA6}"/>
          </ac:spMkLst>
        </pc:spChg>
        <pc:picChg chg="add mod">
          <ac:chgData name="Steve Johnson" userId="4d29f6c7-9747-432a-88c0-09965a4296e5" providerId="ADAL" clId="{6D6C2C5F-E67A-5945-A353-AEBEFA10D905}" dt="2024-03-02T19:54:52.406" v="27" actId="167"/>
          <ac:picMkLst>
            <pc:docMk/>
            <pc:sldMk cId="1202090430" sldId="2147471365"/>
            <ac:picMk id="4" creationId="{D9B0DD01-6E5C-6076-9D12-6A2261D7892B}"/>
          </ac:picMkLst>
        </pc:picChg>
      </pc:sldChg>
      <pc:sldChg chg="modSp mod">
        <pc:chgData name="Steve Johnson" userId="4d29f6c7-9747-432a-88c0-09965a4296e5" providerId="ADAL" clId="{6D6C2C5F-E67A-5945-A353-AEBEFA10D905}" dt="2024-02-28T20:41:35.515" v="14" actId="20577"/>
        <pc:sldMkLst>
          <pc:docMk/>
          <pc:sldMk cId="2536107914" sldId="2147471368"/>
        </pc:sldMkLst>
        <pc:spChg chg="mod">
          <ac:chgData name="Steve Johnson" userId="4d29f6c7-9747-432a-88c0-09965a4296e5" providerId="ADAL" clId="{6D6C2C5F-E67A-5945-A353-AEBEFA10D905}" dt="2024-02-28T20:41:35.515" v="14" actId="20577"/>
          <ac:spMkLst>
            <pc:docMk/>
            <pc:sldMk cId="2536107914" sldId="2147471368"/>
            <ac:spMk id="11" creationId="{046606B7-D622-494A-944A-675145F21650}"/>
          </ac:spMkLst>
        </pc:spChg>
      </pc:sldChg>
      <pc:sldChg chg="addSp modSp add mod">
        <pc:chgData name="Steve Johnson" userId="4d29f6c7-9747-432a-88c0-09965a4296e5" providerId="ADAL" clId="{6D6C2C5F-E67A-5945-A353-AEBEFA10D905}" dt="2024-02-26T15:27:16.881" v="13" actId="20577"/>
        <pc:sldMkLst>
          <pc:docMk/>
          <pc:sldMk cId="649799734" sldId="2147471371"/>
        </pc:sldMkLst>
        <pc:spChg chg="add mod">
          <ac:chgData name="Steve Johnson" userId="4d29f6c7-9747-432a-88c0-09965a4296e5" providerId="ADAL" clId="{6D6C2C5F-E67A-5945-A353-AEBEFA10D905}" dt="2024-02-26T15:27:16.881" v="13" actId="20577"/>
          <ac:spMkLst>
            <pc:docMk/>
            <pc:sldMk cId="649799734" sldId="2147471371"/>
            <ac:spMk id="3" creationId="{A7BD4EBB-CB7C-FF82-A22A-ACD28A3E4446}"/>
          </ac:spMkLst>
        </pc:spChg>
      </pc:sldChg>
      <pc:sldMasterChg chg="modSldLayout">
        <pc:chgData name="Steve Johnson" userId="4d29f6c7-9747-432a-88c0-09965a4296e5" providerId="ADAL" clId="{6D6C2C5F-E67A-5945-A353-AEBEFA10D905}" dt="2024-02-28T20:44:49.945" v="23"/>
        <pc:sldMasterMkLst>
          <pc:docMk/>
          <pc:sldMasterMk cId="23459653" sldId="2147486102"/>
        </pc:sldMasterMkLst>
        <pc:sldLayoutChg chg="modSp mod">
          <pc:chgData name="Steve Johnson" userId="4d29f6c7-9747-432a-88c0-09965a4296e5" providerId="ADAL" clId="{6D6C2C5F-E67A-5945-A353-AEBEFA10D905}" dt="2024-02-28T20:44:49.945" v="23"/>
          <pc:sldLayoutMkLst>
            <pc:docMk/>
            <pc:sldMasterMk cId="23459653" sldId="2147486102"/>
            <pc:sldLayoutMk cId="171805356" sldId="2147486115"/>
          </pc:sldLayoutMkLst>
          <pc:spChg chg="mod">
            <ac:chgData name="Steve Johnson" userId="4d29f6c7-9747-432a-88c0-09965a4296e5" providerId="ADAL" clId="{6D6C2C5F-E67A-5945-A353-AEBEFA10D905}" dt="2024-02-28T20:44:49.945" v="23"/>
            <ac:spMkLst>
              <pc:docMk/>
              <pc:sldMasterMk cId="23459653" sldId="2147486102"/>
              <pc:sldLayoutMk cId="171805356" sldId="2147486115"/>
              <ac:spMk id="31" creationId="{D64E056C-B3ED-F1F7-B028-47E8D5DF12ED}"/>
            </ac:spMkLst>
          </pc:spChg>
        </pc:sldLayoutChg>
        <pc:sldLayoutChg chg="mod">
          <pc:chgData name="Steve Johnson" userId="4d29f6c7-9747-432a-88c0-09965a4296e5" providerId="ADAL" clId="{6D6C2C5F-E67A-5945-A353-AEBEFA10D905}" dt="2024-02-26T15:27:03.709" v="1" actId="6014"/>
          <pc:sldLayoutMkLst>
            <pc:docMk/>
            <pc:sldMasterMk cId="23459653" sldId="2147486102"/>
            <pc:sldLayoutMk cId="1338702260" sldId="2147486125"/>
          </pc:sldLayoutMkLst>
        </pc:sldLayoutChg>
      </pc:sldMasterChg>
    </pc:docChg>
  </pc:docChgLst>
  <pc:docChgLst>
    <pc:chgData name="Barb Nelson" userId="6b0a3f96-1647-473d-8f63-18bd80907bec" providerId="ADAL" clId="{F1DD757E-CFD4-014F-B27F-12089EF67034}"/>
    <pc:docChg chg="undo custSel addSld delSld modSld modMainMaster">
      <pc:chgData name="Barb Nelson" userId="6b0a3f96-1647-473d-8f63-18bd80907bec" providerId="ADAL" clId="{F1DD757E-CFD4-014F-B27F-12089EF67034}" dt="2024-03-01T04:19:17.932" v="278" actId="1076"/>
      <pc:docMkLst>
        <pc:docMk/>
      </pc:docMkLst>
      <pc:sldChg chg="addSp delSp modSp mod modClrScheme chgLayout">
        <pc:chgData name="Barb Nelson" userId="6b0a3f96-1647-473d-8f63-18bd80907bec" providerId="ADAL" clId="{F1DD757E-CFD4-014F-B27F-12089EF67034}" dt="2024-03-01T04:19:17.932" v="278" actId="1076"/>
        <pc:sldMkLst>
          <pc:docMk/>
          <pc:sldMk cId="3679644799" sldId="2147471351"/>
        </pc:sldMkLst>
        <pc:spChg chg="add del mod ord">
          <ac:chgData name="Barb Nelson" userId="6b0a3f96-1647-473d-8f63-18bd80907bec" providerId="ADAL" clId="{F1DD757E-CFD4-014F-B27F-12089EF67034}" dt="2024-02-28T21:03:24.764" v="60" actId="700"/>
          <ac:spMkLst>
            <pc:docMk/>
            <pc:sldMk cId="3679644799" sldId="2147471351"/>
            <ac:spMk id="2" creationId="{B2314118-FEC6-E823-8C1F-6ED1AAC67AD5}"/>
          </ac:spMkLst>
        </pc:spChg>
        <pc:spChg chg="add mod ord">
          <ac:chgData name="Barb Nelson" userId="6b0a3f96-1647-473d-8f63-18bd80907bec" providerId="ADAL" clId="{F1DD757E-CFD4-014F-B27F-12089EF67034}" dt="2024-03-01T04:19:02.414" v="270" actId="6264"/>
          <ac:spMkLst>
            <pc:docMk/>
            <pc:sldMk cId="3679644799" sldId="2147471351"/>
            <ac:spMk id="2" creationId="{FA759AF8-C54E-752A-A058-BB2993157926}"/>
          </ac:spMkLst>
        </pc:spChg>
        <pc:spChg chg="add mod ord">
          <ac:chgData name="Barb Nelson" userId="6b0a3f96-1647-473d-8f63-18bd80907bec" providerId="ADAL" clId="{F1DD757E-CFD4-014F-B27F-12089EF67034}" dt="2024-03-01T04:19:02.414" v="270" actId="6264"/>
          <ac:spMkLst>
            <pc:docMk/>
            <pc:sldMk cId="3679644799" sldId="2147471351"/>
            <ac:spMk id="3" creationId="{3FCCDF36-B0DB-5C81-9CD3-D5B02F1C55D5}"/>
          </ac:spMkLst>
        </pc:spChg>
        <pc:spChg chg="add del mod ord">
          <ac:chgData name="Barb Nelson" userId="6b0a3f96-1647-473d-8f63-18bd80907bec" providerId="ADAL" clId="{F1DD757E-CFD4-014F-B27F-12089EF67034}" dt="2024-02-28T21:03:24.764" v="60" actId="700"/>
          <ac:spMkLst>
            <pc:docMk/>
            <pc:sldMk cId="3679644799" sldId="2147471351"/>
            <ac:spMk id="3" creationId="{F921CEFD-EB64-B6EE-DD08-9F5B93DB5A73}"/>
          </ac:spMkLst>
        </pc:spChg>
        <pc:spChg chg="add mod ord">
          <ac:chgData name="Barb Nelson" userId="6b0a3f96-1647-473d-8f63-18bd80907bec" providerId="ADAL" clId="{F1DD757E-CFD4-014F-B27F-12089EF67034}" dt="2024-03-01T04:19:02.414" v="270" actId="6264"/>
          <ac:spMkLst>
            <pc:docMk/>
            <pc:sldMk cId="3679644799" sldId="2147471351"/>
            <ac:spMk id="4" creationId="{C75B00D7-CC3A-6207-6632-3A53C9C6E790}"/>
          </ac:spMkLst>
        </pc:spChg>
        <pc:spChg chg="add del mod ord">
          <ac:chgData name="Barb Nelson" userId="6b0a3f96-1647-473d-8f63-18bd80907bec" providerId="ADAL" clId="{F1DD757E-CFD4-014F-B27F-12089EF67034}" dt="2024-02-28T21:03:24.764" v="60" actId="700"/>
          <ac:spMkLst>
            <pc:docMk/>
            <pc:sldMk cId="3679644799" sldId="2147471351"/>
            <ac:spMk id="4" creationId="{D110E9BF-4A88-5CF7-ECBB-E15825BB6C90}"/>
          </ac:spMkLst>
        </pc:spChg>
        <pc:spChg chg="add mod ord">
          <ac:chgData name="Barb Nelson" userId="6b0a3f96-1647-473d-8f63-18bd80907bec" providerId="ADAL" clId="{F1DD757E-CFD4-014F-B27F-12089EF67034}" dt="2024-03-01T04:19:02.414" v="270" actId="6264"/>
          <ac:spMkLst>
            <pc:docMk/>
            <pc:sldMk cId="3679644799" sldId="2147471351"/>
            <ac:spMk id="5" creationId="{CCE3A380-84AA-8F28-1A31-7AE72764BD7D}"/>
          </ac:spMkLst>
        </pc:spChg>
        <pc:spChg chg="add del mod ord">
          <ac:chgData name="Barb Nelson" userId="6b0a3f96-1647-473d-8f63-18bd80907bec" providerId="ADAL" clId="{F1DD757E-CFD4-014F-B27F-12089EF67034}" dt="2024-02-28T21:03:24.764" v="60" actId="700"/>
          <ac:spMkLst>
            <pc:docMk/>
            <pc:sldMk cId="3679644799" sldId="2147471351"/>
            <ac:spMk id="5" creationId="{E89C5E3C-EF5F-BB1D-BB4D-00B58870B02B}"/>
          </ac:spMkLst>
        </pc:spChg>
        <pc:spChg chg="add mod ord">
          <ac:chgData name="Barb Nelson" userId="6b0a3f96-1647-473d-8f63-18bd80907bec" providerId="ADAL" clId="{F1DD757E-CFD4-014F-B27F-12089EF67034}" dt="2024-03-01T04:19:02.414" v="270" actId="6264"/>
          <ac:spMkLst>
            <pc:docMk/>
            <pc:sldMk cId="3679644799" sldId="2147471351"/>
            <ac:spMk id="6" creationId="{5609F96B-4B5F-4914-2653-B710E1815F63}"/>
          </ac:spMkLst>
        </pc:spChg>
        <pc:spChg chg="add del mod ord">
          <ac:chgData name="Barb Nelson" userId="6b0a3f96-1647-473d-8f63-18bd80907bec" providerId="ADAL" clId="{F1DD757E-CFD4-014F-B27F-12089EF67034}" dt="2024-02-28T21:03:24.764" v="60" actId="700"/>
          <ac:spMkLst>
            <pc:docMk/>
            <pc:sldMk cId="3679644799" sldId="2147471351"/>
            <ac:spMk id="6" creationId="{8DD7B674-4ED1-2DDC-457E-A8CC39924AE0}"/>
          </ac:spMkLst>
        </pc:spChg>
        <pc:spChg chg="add del mod ord">
          <ac:chgData name="Barb Nelson" userId="6b0a3f96-1647-473d-8f63-18bd80907bec" providerId="ADAL" clId="{F1DD757E-CFD4-014F-B27F-12089EF67034}" dt="2024-02-28T21:03:24.764" v="60" actId="700"/>
          <ac:spMkLst>
            <pc:docMk/>
            <pc:sldMk cId="3679644799" sldId="2147471351"/>
            <ac:spMk id="7" creationId="{3D5A84D5-DCAE-D2F1-4144-A1ACDD824B35}"/>
          </ac:spMkLst>
        </pc:spChg>
        <pc:spChg chg="add mod ord">
          <ac:chgData name="Barb Nelson" userId="6b0a3f96-1647-473d-8f63-18bd80907bec" providerId="ADAL" clId="{F1DD757E-CFD4-014F-B27F-12089EF67034}" dt="2024-03-01T04:19:02.414" v="270" actId="6264"/>
          <ac:spMkLst>
            <pc:docMk/>
            <pc:sldMk cId="3679644799" sldId="2147471351"/>
            <ac:spMk id="7" creationId="{8E1B0F0B-34CC-FD15-8865-AE018CB81D28}"/>
          </ac:spMkLst>
        </pc:spChg>
        <pc:spChg chg="add mod ord">
          <ac:chgData name="Barb Nelson" userId="6b0a3f96-1647-473d-8f63-18bd80907bec" providerId="ADAL" clId="{F1DD757E-CFD4-014F-B27F-12089EF67034}" dt="2024-03-01T04:19:02.414" v="270" actId="6264"/>
          <ac:spMkLst>
            <pc:docMk/>
            <pc:sldMk cId="3679644799" sldId="2147471351"/>
            <ac:spMk id="8" creationId="{85961743-93E8-A55C-598B-1E28CB6447AA}"/>
          </ac:spMkLst>
        </pc:spChg>
        <pc:spChg chg="add del mod ord">
          <ac:chgData name="Barb Nelson" userId="6b0a3f96-1647-473d-8f63-18bd80907bec" providerId="ADAL" clId="{F1DD757E-CFD4-014F-B27F-12089EF67034}" dt="2024-02-28T21:03:24.764" v="60" actId="700"/>
          <ac:spMkLst>
            <pc:docMk/>
            <pc:sldMk cId="3679644799" sldId="2147471351"/>
            <ac:spMk id="8" creationId="{EBA66DD1-AA94-E885-7700-119246D63A02}"/>
          </ac:spMkLst>
        </pc:spChg>
        <pc:spChg chg="add del mod ord">
          <ac:chgData name="Barb Nelson" userId="6b0a3f96-1647-473d-8f63-18bd80907bec" providerId="ADAL" clId="{F1DD757E-CFD4-014F-B27F-12089EF67034}" dt="2024-02-28T21:03:24.764" v="60" actId="700"/>
          <ac:spMkLst>
            <pc:docMk/>
            <pc:sldMk cId="3679644799" sldId="2147471351"/>
            <ac:spMk id="9" creationId="{14997745-37DA-F9CD-F76D-3379836F71EF}"/>
          </ac:spMkLst>
        </pc:spChg>
        <pc:spChg chg="add mod ord">
          <ac:chgData name="Barb Nelson" userId="6b0a3f96-1647-473d-8f63-18bd80907bec" providerId="ADAL" clId="{F1DD757E-CFD4-014F-B27F-12089EF67034}" dt="2024-03-01T04:19:02.414" v="270" actId="6264"/>
          <ac:spMkLst>
            <pc:docMk/>
            <pc:sldMk cId="3679644799" sldId="2147471351"/>
            <ac:spMk id="9" creationId="{D29EB26D-48B3-EB9A-2303-82FD672A99C6}"/>
          </ac:spMkLst>
        </pc:spChg>
        <pc:spChg chg="add mod ord">
          <ac:chgData name="Barb Nelson" userId="6b0a3f96-1647-473d-8f63-18bd80907bec" providerId="ADAL" clId="{F1DD757E-CFD4-014F-B27F-12089EF67034}" dt="2024-03-01T04:19:02.414" v="270" actId="6264"/>
          <ac:spMkLst>
            <pc:docMk/>
            <pc:sldMk cId="3679644799" sldId="2147471351"/>
            <ac:spMk id="10" creationId="{3E697B4B-14EC-D59B-107D-8CAD50F06F28}"/>
          </ac:spMkLst>
        </pc:spChg>
        <pc:spChg chg="add del mod ord">
          <ac:chgData name="Barb Nelson" userId="6b0a3f96-1647-473d-8f63-18bd80907bec" providerId="ADAL" clId="{F1DD757E-CFD4-014F-B27F-12089EF67034}" dt="2024-02-28T21:03:24.764" v="60" actId="700"/>
          <ac:spMkLst>
            <pc:docMk/>
            <pc:sldMk cId="3679644799" sldId="2147471351"/>
            <ac:spMk id="10" creationId="{D76018FF-C3FE-8CBC-7B84-B1372D6B321D}"/>
          </ac:spMkLst>
        </pc:spChg>
        <pc:spChg chg="add mod ord">
          <ac:chgData name="Barb Nelson" userId="6b0a3f96-1647-473d-8f63-18bd80907bec" providerId="ADAL" clId="{F1DD757E-CFD4-014F-B27F-12089EF67034}" dt="2024-03-01T04:19:02.414" v="270" actId="6264"/>
          <ac:spMkLst>
            <pc:docMk/>
            <pc:sldMk cId="3679644799" sldId="2147471351"/>
            <ac:spMk id="11" creationId="{8183C79F-917C-9843-B930-904971791FCB}"/>
          </ac:spMkLst>
        </pc:spChg>
        <pc:spChg chg="add del mod ord">
          <ac:chgData name="Barb Nelson" userId="6b0a3f96-1647-473d-8f63-18bd80907bec" providerId="ADAL" clId="{F1DD757E-CFD4-014F-B27F-12089EF67034}" dt="2024-02-28T21:03:24.764" v="60" actId="700"/>
          <ac:spMkLst>
            <pc:docMk/>
            <pc:sldMk cId="3679644799" sldId="2147471351"/>
            <ac:spMk id="11" creationId="{CA6E5675-F162-89B1-CBC1-93357CF6D2C5}"/>
          </ac:spMkLst>
        </pc:spChg>
        <pc:spChg chg="add del mod ord">
          <ac:chgData name="Barb Nelson" userId="6b0a3f96-1647-473d-8f63-18bd80907bec" providerId="ADAL" clId="{F1DD757E-CFD4-014F-B27F-12089EF67034}" dt="2024-03-01T04:19:02.414" v="270" actId="6264"/>
          <ac:spMkLst>
            <pc:docMk/>
            <pc:sldMk cId="3679644799" sldId="2147471351"/>
            <ac:spMk id="12" creationId="{60DCC78B-25C0-6BEB-CCC2-F9A0EEA72D82}"/>
          </ac:spMkLst>
        </pc:spChg>
        <pc:spChg chg="add del mod ord">
          <ac:chgData name="Barb Nelson" userId="6b0a3f96-1647-473d-8f63-18bd80907bec" providerId="ADAL" clId="{F1DD757E-CFD4-014F-B27F-12089EF67034}" dt="2024-03-01T04:19:02.414" v="270" actId="6264"/>
          <ac:spMkLst>
            <pc:docMk/>
            <pc:sldMk cId="3679644799" sldId="2147471351"/>
            <ac:spMk id="13" creationId="{596D9EEC-AC56-5426-404E-73D85158DA10}"/>
          </ac:spMkLst>
        </pc:spChg>
        <pc:spChg chg="add del mod ord">
          <ac:chgData name="Barb Nelson" userId="6b0a3f96-1647-473d-8f63-18bd80907bec" providerId="ADAL" clId="{F1DD757E-CFD4-014F-B27F-12089EF67034}" dt="2024-03-01T04:19:02.414" v="270" actId="6264"/>
          <ac:spMkLst>
            <pc:docMk/>
            <pc:sldMk cId="3679644799" sldId="2147471351"/>
            <ac:spMk id="14" creationId="{2CBBF390-7969-0DF0-0057-D61221E0F2B8}"/>
          </ac:spMkLst>
        </pc:spChg>
        <pc:spChg chg="add del mod ord">
          <ac:chgData name="Barb Nelson" userId="6b0a3f96-1647-473d-8f63-18bd80907bec" providerId="ADAL" clId="{F1DD757E-CFD4-014F-B27F-12089EF67034}" dt="2024-03-01T04:19:02.414" v="270" actId="6264"/>
          <ac:spMkLst>
            <pc:docMk/>
            <pc:sldMk cId="3679644799" sldId="2147471351"/>
            <ac:spMk id="15" creationId="{923E01DE-DF97-5CF0-CCF2-958445779C05}"/>
          </ac:spMkLst>
        </pc:spChg>
        <pc:spChg chg="add del mod ord">
          <ac:chgData name="Barb Nelson" userId="6b0a3f96-1647-473d-8f63-18bd80907bec" providerId="ADAL" clId="{F1DD757E-CFD4-014F-B27F-12089EF67034}" dt="2024-03-01T04:19:02.414" v="270" actId="6264"/>
          <ac:spMkLst>
            <pc:docMk/>
            <pc:sldMk cId="3679644799" sldId="2147471351"/>
            <ac:spMk id="16" creationId="{D1897EFB-0003-DEB2-F5D0-E0EA2F4811C6}"/>
          </ac:spMkLst>
        </pc:spChg>
        <pc:spChg chg="add del mod ord">
          <ac:chgData name="Barb Nelson" userId="6b0a3f96-1647-473d-8f63-18bd80907bec" providerId="ADAL" clId="{F1DD757E-CFD4-014F-B27F-12089EF67034}" dt="2024-03-01T04:19:02.414" v="270" actId="6264"/>
          <ac:spMkLst>
            <pc:docMk/>
            <pc:sldMk cId="3679644799" sldId="2147471351"/>
            <ac:spMk id="17" creationId="{F9C37FF3-E73B-7A62-D3EB-D42FFB2D153D}"/>
          </ac:spMkLst>
        </pc:spChg>
        <pc:spChg chg="add del mod ord">
          <ac:chgData name="Barb Nelson" userId="6b0a3f96-1647-473d-8f63-18bd80907bec" providerId="ADAL" clId="{F1DD757E-CFD4-014F-B27F-12089EF67034}" dt="2024-03-01T04:19:02.414" v="270" actId="6264"/>
          <ac:spMkLst>
            <pc:docMk/>
            <pc:sldMk cId="3679644799" sldId="2147471351"/>
            <ac:spMk id="18" creationId="{076B2A69-0F7F-5588-0900-EF1A150E355C}"/>
          </ac:spMkLst>
        </pc:spChg>
        <pc:spChg chg="add del mod ord">
          <ac:chgData name="Barb Nelson" userId="6b0a3f96-1647-473d-8f63-18bd80907bec" providerId="ADAL" clId="{F1DD757E-CFD4-014F-B27F-12089EF67034}" dt="2024-03-01T04:19:02.414" v="270" actId="6264"/>
          <ac:spMkLst>
            <pc:docMk/>
            <pc:sldMk cId="3679644799" sldId="2147471351"/>
            <ac:spMk id="19" creationId="{77DAF9D4-B882-DE4F-7823-5FEA81FB9DE4}"/>
          </ac:spMkLst>
        </pc:spChg>
        <pc:spChg chg="add del mod ord">
          <ac:chgData name="Barb Nelson" userId="6b0a3f96-1647-473d-8f63-18bd80907bec" providerId="ADAL" clId="{F1DD757E-CFD4-014F-B27F-12089EF67034}" dt="2024-03-01T04:19:02.414" v="270" actId="6264"/>
          <ac:spMkLst>
            <pc:docMk/>
            <pc:sldMk cId="3679644799" sldId="2147471351"/>
            <ac:spMk id="20" creationId="{320A302F-9B6B-7328-9D3E-54CE03C2CAC6}"/>
          </ac:spMkLst>
        </pc:spChg>
        <pc:spChg chg="add del mod ord">
          <ac:chgData name="Barb Nelson" userId="6b0a3f96-1647-473d-8f63-18bd80907bec" providerId="ADAL" clId="{F1DD757E-CFD4-014F-B27F-12089EF67034}" dt="2024-03-01T04:19:02.414" v="270" actId="6264"/>
          <ac:spMkLst>
            <pc:docMk/>
            <pc:sldMk cId="3679644799" sldId="2147471351"/>
            <ac:spMk id="21" creationId="{A6132A75-D6DB-A6C6-0FFC-187E463E29FA}"/>
          </ac:spMkLst>
        </pc:spChg>
        <pc:spChg chg="add mod">
          <ac:chgData name="Barb Nelson" userId="6b0a3f96-1647-473d-8f63-18bd80907bec" providerId="ADAL" clId="{F1DD757E-CFD4-014F-B27F-12089EF67034}" dt="2024-03-01T04:19:17.932" v="278" actId="1076"/>
          <ac:spMkLst>
            <pc:docMk/>
            <pc:sldMk cId="3679644799" sldId="2147471351"/>
            <ac:spMk id="22" creationId="{5D8379B3-C455-030D-C47E-E6D5CA393D29}"/>
          </ac:spMkLst>
        </pc:spChg>
        <pc:spChg chg="add del mod ord">
          <ac:chgData name="Barb Nelson" userId="6b0a3f96-1647-473d-8f63-18bd80907bec" providerId="ADAL" clId="{F1DD757E-CFD4-014F-B27F-12089EF67034}" dt="2024-02-28T21:21:35.861" v="107" actId="700"/>
          <ac:spMkLst>
            <pc:docMk/>
            <pc:sldMk cId="3679644799" sldId="2147471351"/>
            <ac:spMk id="23" creationId="{A1128042-BEF9-B211-ED00-97DF5745B40D}"/>
          </ac:spMkLst>
        </pc:spChg>
        <pc:spChg chg="add mod ord">
          <ac:chgData name="Barb Nelson" userId="6b0a3f96-1647-473d-8f63-18bd80907bec" providerId="ADAL" clId="{F1DD757E-CFD4-014F-B27F-12089EF67034}" dt="2024-03-01T04:19:02.414" v="270" actId="6264"/>
          <ac:spMkLst>
            <pc:docMk/>
            <pc:sldMk cId="3679644799" sldId="2147471351"/>
            <ac:spMk id="23" creationId="{A2437B15-AC67-673D-BEF9-E9D0EA373122}"/>
          </ac:spMkLst>
        </pc:spChg>
        <pc:spChg chg="add del mod ord">
          <ac:chgData name="Barb Nelson" userId="6b0a3f96-1647-473d-8f63-18bd80907bec" providerId="ADAL" clId="{F1DD757E-CFD4-014F-B27F-12089EF67034}" dt="2024-02-28T21:21:35.861" v="107" actId="700"/>
          <ac:spMkLst>
            <pc:docMk/>
            <pc:sldMk cId="3679644799" sldId="2147471351"/>
            <ac:spMk id="24" creationId="{BED53EAF-ECC9-5373-9587-859CC9C33AEC}"/>
          </ac:spMkLst>
        </pc:spChg>
        <pc:spChg chg="add del mod ord">
          <ac:chgData name="Barb Nelson" userId="6b0a3f96-1647-473d-8f63-18bd80907bec" providerId="ADAL" clId="{F1DD757E-CFD4-014F-B27F-12089EF67034}" dt="2024-02-28T21:21:35.861" v="107" actId="700"/>
          <ac:spMkLst>
            <pc:docMk/>
            <pc:sldMk cId="3679644799" sldId="2147471351"/>
            <ac:spMk id="25" creationId="{DBBB1616-40AA-A060-D4B4-4652FB93EAF0}"/>
          </ac:spMkLst>
        </pc:spChg>
        <pc:spChg chg="add del mod ord">
          <ac:chgData name="Barb Nelson" userId="6b0a3f96-1647-473d-8f63-18bd80907bec" providerId="ADAL" clId="{F1DD757E-CFD4-014F-B27F-12089EF67034}" dt="2024-02-28T21:21:35.861" v="107" actId="700"/>
          <ac:spMkLst>
            <pc:docMk/>
            <pc:sldMk cId="3679644799" sldId="2147471351"/>
            <ac:spMk id="26" creationId="{4FBD0DB8-160F-015E-97E9-D13B8EB012E3}"/>
          </ac:spMkLst>
        </pc:spChg>
        <pc:spChg chg="add del mod ord">
          <ac:chgData name="Barb Nelson" userId="6b0a3f96-1647-473d-8f63-18bd80907bec" providerId="ADAL" clId="{F1DD757E-CFD4-014F-B27F-12089EF67034}" dt="2024-02-28T21:21:35.861" v="107" actId="700"/>
          <ac:spMkLst>
            <pc:docMk/>
            <pc:sldMk cId="3679644799" sldId="2147471351"/>
            <ac:spMk id="27" creationId="{4EE8FBE5-A4EB-F924-1F79-A5973B0B1151}"/>
          </ac:spMkLst>
        </pc:spChg>
        <pc:spChg chg="add del mod ord">
          <ac:chgData name="Barb Nelson" userId="6b0a3f96-1647-473d-8f63-18bd80907bec" providerId="ADAL" clId="{F1DD757E-CFD4-014F-B27F-12089EF67034}" dt="2024-02-28T21:21:35.861" v="107" actId="700"/>
          <ac:spMkLst>
            <pc:docMk/>
            <pc:sldMk cId="3679644799" sldId="2147471351"/>
            <ac:spMk id="28" creationId="{0956C025-0DD3-FDDE-566D-970004A1B785}"/>
          </ac:spMkLst>
        </pc:spChg>
        <pc:spChg chg="add del mod ord">
          <ac:chgData name="Barb Nelson" userId="6b0a3f96-1647-473d-8f63-18bd80907bec" providerId="ADAL" clId="{F1DD757E-CFD4-014F-B27F-12089EF67034}" dt="2024-02-28T21:21:35.861" v="107" actId="700"/>
          <ac:spMkLst>
            <pc:docMk/>
            <pc:sldMk cId="3679644799" sldId="2147471351"/>
            <ac:spMk id="29" creationId="{B67A9736-8933-8569-6EF6-C1C50E5DC79F}"/>
          </ac:spMkLst>
        </pc:spChg>
        <pc:spChg chg="add del mod ord">
          <ac:chgData name="Barb Nelson" userId="6b0a3f96-1647-473d-8f63-18bd80907bec" providerId="ADAL" clId="{F1DD757E-CFD4-014F-B27F-12089EF67034}" dt="2024-02-28T21:21:35.861" v="107" actId="700"/>
          <ac:spMkLst>
            <pc:docMk/>
            <pc:sldMk cId="3679644799" sldId="2147471351"/>
            <ac:spMk id="30" creationId="{39798AC5-11F0-2908-D86B-533551737741}"/>
          </ac:spMkLst>
        </pc:spChg>
        <pc:spChg chg="add del mod ord">
          <ac:chgData name="Barb Nelson" userId="6b0a3f96-1647-473d-8f63-18bd80907bec" providerId="ADAL" clId="{F1DD757E-CFD4-014F-B27F-12089EF67034}" dt="2024-02-28T21:21:35.861" v="107" actId="700"/>
          <ac:spMkLst>
            <pc:docMk/>
            <pc:sldMk cId="3679644799" sldId="2147471351"/>
            <ac:spMk id="31" creationId="{53F0FB55-4125-A6B9-8FD9-009B6CA411EE}"/>
          </ac:spMkLst>
        </pc:spChg>
        <pc:spChg chg="add del mod ord">
          <ac:chgData name="Barb Nelson" userId="6b0a3f96-1647-473d-8f63-18bd80907bec" providerId="ADAL" clId="{F1DD757E-CFD4-014F-B27F-12089EF67034}" dt="2024-02-28T21:21:35.861" v="107" actId="700"/>
          <ac:spMkLst>
            <pc:docMk/>
            <pc:sldMk cId="3679644799" sldId="2147471351"/>
            <ac:spMk id="32" creationId="{35EF1EE5-833B-45E2-4344-4D4CCA622276}"/>
          </ac:spMkLst>
        </pc:spChg>
        <pc:spChg chg="add del">
          <ac:chgData name="Barb Nelson" userId="6b0a3f96-1647-473d-8f63-18bd80907bec" providerId="ADAL" clId="{F1DD757E-CFD4-014F-B27F-12089EF67034}" dt="2024-02-28T21:21:35.861" v="107" actId="700"/>
          <ac:spMkLst>
            <pc:docMk/>
            <pc:sldMk cId="3679644799" sldId="2147471351"/>
            <ac:spMk id="33" creationId="{F55B4ED5-0348-8EBB-DF0C-475DDD9C11A7}"/>
          </ac:spMkLst>
        </pc:spChg>
        <pc:spChg chg="add del">
          <ac:chgData name="Barb Nelson" userId="6b0a3f96-1647-473d-8f63-18bd80907bec" providerId="ADAL" clId="{F1DD757E-CFD4-014F-B27F-12089EF67034}" dt="2024-02-28T21:21:35.861" v="107" actId="700"/>
          <ac:spMkLst>
            <pc:docMk/>
            <pc:sldMk cId="3679644799" sldId="2147471351"/>
            <ac:spMk id="34" creationId="{49D0AA9F-B06E-63F1-C927-C342D374FED1}"/>
          </ac:spMkLst>
        </pc:spChg>
        <pc:spChg chg="add del">
          <ac:chgData name="Barb Nelson" userId="6b0a3f96-1647-473d-8f63-18bd80907bec" providerId="ADAL" clId="{F1DD757E-CFD4-014F-B27F-12089EF67034}" dt="2024-02-28T21:21:35.861" v="107" actId="700"/>
          <ac:spMkLst>
            <pc:docMk/>
            <pc:sldMk cId="3679644799" sldId="2147471351"/>
            <ac:spMk id="35" creationId="{AE62908B-0F89-3765-36F8-048CFD913C2E}"/>
          </ac:spMkLst>
        </pc:spChg>
      </pc:sldChg>
      <pc:sldChg chg="addSp delSp modSp del mod modClrScheme chgLayout">
        <pc:chgData name="Barb Nelson" userId="6b0a3f96-1647-473d-8f63-18bd80907bec" providerId="ADAL" clId="{F1DD757E-CFD4-014F-B27F-12089EF67034}" dt="2024-02-28T21:21:08.917" v="104" actId="2696"/>
        <pc:sldMkLst>
          <pc:docMk/>
          <pc:sldMk cId="2278174095" sldId="2147471362"/>
        </pc:sldMkLst>
        <pc:spChg chg="mod ord">
          <ac:chgData name="Barb Nelson" userId="6b0a3f96-1647-473d-8f63-18bd80907bec" providerId="ADAL" clId="{F1DD757E-CFD4-014F-B27F-12089EF67034}" dt="2024-02-28T21:18:34.469" v="87" actId="27636"/>
          <ac:spMkLst>
            <pc:docMk/>
            <pc:sldMk cId="2278174095" sldId="2147471362"/>
            <ac:spMk id="2" creationId="{2F03DD00-04E8-285C-2B33-F62AFF265856}"/>
          </ac:spMkLst>
        </pc:spChg>
        <pc:spChg chg="mod ord">
          <ac:chgData name="Barb Nelson" userId="6b0a3f96-1647-473d-8f63-18bd80907bec" providerId="ADAL" clId="{F1DD757E-CFD4-014F-B27F-12089EF67034}" dt="2024-02-28T21:18:34.414" v="86" actId="700"/>
          <ac:spMkLst>
            <pc:docMk/>
            <pc:sldMk cId="2278174095" sldId="2147471362"/>
            <ac:spMk id="3" creationId="{022B7A23-C274-FCC2-682A-FB5C39C22DDC}"/>
          </ac:spMkLst>
        </pc:spChg>
        <pc:spChg chg="mod ord">
          <ac:chgData name="Barb Nelson" userId="6b0a3f96-1647-473d-8f63-18bd80907bec" providerId="ADAL" clId="{F1DD757E-CFD4-014F-B27F-12089EF67034}" dt="2024-02-28T21:18:34.414" v="86" actId="700"/>
          <ac:spMkLst>
            <pc:docMk/>
            <pc:sldMk cId="2278174095" sldId="2147471362"/>
            <ac:spMk id="4" creationId="{F26E6C1F-981E-BCE1-665C-FF4F0290300E}"/>
          </ac:spMkLst>
        </pc:spChg>
        <pc:spChg chg="mod ord">
          <ac:chgData name="Barb Nelson" userId="6b0a3f96-1647-473d-8f63-18bd80907bec" providerId="ADAL" clId="{F1DD757E-CFD4-014F-B27F-12089EF67034}" dt="2024-02-28T21:18:34.414" v="86" actId="700"/>
          <ac:spMkLst>
            <pc:docMk/>
            <pc:sldMk cId="2278174095" sldId="2147471362"/>
            <ac:spMk id="5" creationId="{AEC10EEA-0F22-39EB-D66F-645BAD633485}"/>
          </ac:spMkLst>
        </pc:spChg>
        <pc:spChg chg="mod ord">
          <ac:chgData name="Barb Nelson" userId="6b0a3f96-1647-473d-8f63-18bd80907bec" providerId="ADAL" clId="{F1DD757E-CFD4-014F-B27F-12089EF67034}" dt="2024-02-28T21:18:34.414" v="86" actId="700"/>
          <ac:spMkLst>
            <pc:docMk/>
            <pc:sldMk cId="2278174095" sldId="2147471362"/>
            <ac:spMk id="6" creationId="{4AC3A4C5-A9C5-79AC-CDF6-559527803572}"/>
          </ac:spMkLst>
        </pc:spChg>
        <pc:spChg chg="mod ord">
          <ac:chgData name="Barb Nelson" userId="6b0a3f96-1647-473d-8f63-18bd80907bec" providerId="ADAL" clId="{F1DD757E-CFD4-014F-B27F-12089EF67034}" dt="2024-02-28T21:18:34.414" v="86" actId="700"/>
          <ac:spMkLst>
            <pc:docMk/>
            <pc:sldMk cId="2278174095" sldId="2147471362"/>
            <ac:spMk id="7" creationId="{F85A1815-E3CB-DFD3-1636-9127DA2FDA52}"/>
          </ac:spMkLst>
        </pc:spChg>
        <pc:spChg chg="del mod ord">
          <ac:chgData name="Barb Nelson" userId="6b0a3f96-1647-473d-8f63-18bd80907bec" providerId="ADAL" clId="{F1DD757E-CFD4-014F-B27F-12089EF67034}" dt="2024-02-28T20:51:27.313" v="2" actId="700"/>
          <ac:spMkLst>
            <pc:docMk/>
            <pc:sldMk cId="2278174095" sldId="2147471362"/>
            <ac:spMk id="8" creationId="{DF3AEBC4-F52D-CED2-34F4-68BCF9766CC8}"/>
          </ac:spMkLst>
        </pc:spChg>
        <pc:spChg chg="add del mod ord">
          <ac:chgData name="Barb Nelson" userId="6b0a3f96-1647-473d-8f63-18bd80907bec" providerId="ADAL" clId="{F1DD757E-CFD4-014F-B27F-12089EF67034}" dt="2024-02-28T21:18:34.414" v="86" actId="700"/>
          <ac:spMkLst>
            <pc:docMk/>
            <pc:sldMk cId="2278174095" sldId="2147471362"/>
            <ac:spMk id="9" creationId="{99ACE5BB-6F7B-C953-C227-2C89A7280430}"/>
          </ac:spMkLst>
        </pc:spChg>
        <pc:spChg chg="mod ord">
          <ac:chgData name="Barb Nelson" userId="6b0a3f96-1647-473d-8f63-18bd80907bec" providerId="ADAL" clId="{F1DD757E-CFD4-014F-B27F-12089EF67034}" dt="2024-02-28T21:18:34.414" v="86" actId="700"/>
          <ac:spMkLst>
            <pc:docMk/>
            <pc:sldMk cId="2278174095" sldId="2147471362"/>
            <ac:spMk id="10" creationId="{C85BA112-D062-36D2-F8E6-67C4CEA1BC2F}"/>
          </ac:spMkLst>
        </pc:spChg>
        <pc:spChg chg="del mod ord">
          <ac:chgData name="Barb Nelson" userId="6b0a3f96-1647-473d-8f63-18bd80907bec" providerId="ADAL" clId="{F1DD757E-CFD4-014F-B27F-12089EF67034}" dt="2024-02-28T21:18:34.414" v="86" actId="700"/>
          <ac:spMkLst>
            <pc:docMk/>
            <pc:sldMk cId="2278174095" sldId="2147471362"/>
            <ac:spMk id="11" creationId="{3E7CEAB4-7BA3-DA22-A008-6A000572B1B8}"/>
          </ac:spMkLst>
        </pc:spChg>
        <pc:spChg chg="mod ord">
          <ac:chgData name="Barb Nelson" userId="6b0a3f96-1647-473d-8f63-18bd80907bec" providerId="ADAL" clId="{F1DD757E-CFD4-014F-B27F-12089EF67034}" dt="2024-02-28T21:18:34.414" v="86" actId="700"/>
          <ac:spMkLst>
            <pc:docMk/>
            <pc:sldMk cId="2278174095" sldId="2147471362"/>
            <ac:spMk id="12" creationId="{CE69D16F-82AE-69F6-7298-088DF07F4983}"/>
          </ac:spMkLst>
        </pc:spChg>
        <pc:spChg chg="mod ord">
          <ac:chgData name="Barb Nelson" userId="6b0a3f96-1647-473d-8f63-18bd80907bec" providerId="ADAL" clId="{F1DD757E-CFD4-014F-B27F-12089EF67034}" dt="2024-02-28T21:18:34.414" v="86" actId="700"/>
          <ac:spMkLst>
            <pc:docMk/>
            <pc:sldMk cId="2278174095" sldId="2147471362"/>
            <ac:spMk id="13" creationId="{CF7AF0DC-C974-973C-C143-95E8E74D42D6}"/>
          </ac:spMkLst>
        </pc:spChg>
        <pc:spChg chg="mod ord">
          <ac:chgData name="Barb Nelson" userId="6b0a3f96-1647-473d-8f63-18bd80907bec" providerId="ADAL" clId="{F1DD757E-CFD4-014F-B27F-12089EF67034}" dt="2024-02-28T21:18:34.414" v="86" actId="700"/>
          <ac:spMkLst>
            <pc:docMk/>
            <pc:sldMk cId="2278174095" sldId="2147471362"/>
            <ac:spMk id="14" creationId="{597A7E6D-D053-B59D-C742-05B26C90A110}"/>
          </ac:spMkLst>
        </pc:spChg>
        <pc:spChg chg="mod">
          <ac:chgData name="Barb Nelson" userId="6b0a3f96-1647-473d-8f63-18bd80907bec" providerId="ADAL" clId="{F1DD757E-CFD4-014F-B27F-12089EF67034}" dt="2024-02-28T21:18:53.439" v="90" actId="1076"/>
          <ac:spMkLst>
            <pc:docMk/>
            <pc:sldMk cId="2278174095" sldId="2147471362"/>
            <ac:spMk id="15" creationId="{B4A731B0-04D4-EC5B-4775-5E1332FA202F}"/>
          </ac:spMkLst>
        </pc:spChg>
        <pc:spChg chg="add mod ord">
          <ac:chgData name="Barb Nelson" userId="6b0a3f96-1647-473d-8f63-18bd80907bec" providerId="ADAL" clId="{F1DD757E-CFD4-014F-B27F-12089EF67034}" dt="2024-02-28T21:18:34.414" v="86" actId="700"/>
          <ac:spMkLst>
            <pc:docMk/>
            <pc:sldMk cId="2278174095" sldId="2147471362"/>
            <ac:spMk id="16" creationId="{98C88F55-9270-5E8D-553F-9E46FB606C9B}"/>
          </ac:spMkLst>
        </pc:spChg>
        <pc:spChg chg="mod ord">
          <ac:chgData name="Barb Nelson" userId="6b0a3f96-1647-473d-8f63-18bd80907bec" providerId="ADAL" clId="{F1DD757E-CFD4-014F-B27F-12089EF67034}" dt="2024-02-28T21:18:34.472" v="88" actId="27636"/>
          <ac:spMkLst>
            <pc:docMk/>
            <pc:sldMk cId="2278174095" sldId="2147471362"/>
            <ac:spMk id="17" creationId="{28B28857-8569-078C-9C04-F6A87893FDA7}"/>
          </ac:spMkLst>
        </pc:spChg>
        <pc:spChg chg="add mod ord">
          <ac:chgData name="Barb Nelson" userId="6b0a3f96-1647-473d-8f63-18bd80907bec" providerId="ADAL" clId="{F1DD757E-CFD4-014F-B27F-12089EF67034}" dt="2024-02-28T21:18:34.414" v="86" actId="700"/>
          <ac:spMkLst>
            <pc:docMk/>
            <pc:sldMk cId="2278174095" sldId="2147471362"/>
            <ac:spMk id="18" creationId="{6BEE3BDA-74E7-CE9E-7CA4-9C08D7F5EC77}"/>
          </ac:spMkLst>
        </pc:spChg>
      </pc:sldChg>
      <pc:sldChg chg="addSp delSp modSp add del mod modClrScheme chgLayout">
        <pc:chgData name="Barb Nelson" userId="6b0a3f96-1647-473d-8f63-18bd80907bec" providerId="ADAL" clId="{F1DD757E-CFD4-014F-B27F-12089EF67034}" dt="2024-02-28T21:34:25.858" v="269" actId="2696"/>
        <pc:sldMkLst>
          <pc:docMk/>
          <pc:sldMk cId="3377260838" sldId="2147471363"/>
        </pc:sldMkLst>
        <pc:spChg chg="add del mod">
          <ac:chgData name="Barb Nelson" userId="6b0a3f96-1647-473d-8f63-18bd80907bec" providerId="ADAL" clId="{F1DD757E-CFD4-014F-B27F-12089EF67034}" dt="2024-02-28T21:33:24.848" v="261" actId="478"/>
          <ac:spMkLst>
            <pc:docMk/>
            <pc:sldMk cId="3377260838" sldId="2147471363"/>
            <ac:spMk id="2" creationId="{ED8F313C-E7C9-F1B5-8713-6C66AF59B2E4}"/>
          </ac:spMkLst>
        </pc:spChg>
        <pc:spChg chg="add del mod ord">
          <ac:chgData name="Barb Nelson" userId="6b0a3f96-1647-473d-8f63-18bd80907bec" providerId="ADAL" clId="{F1DD757E-CFD4-014F-B27F-12089EF67034}" dt="2024-02-28T21:33:06.299" v="256" actId="6264"/>
          <ac:spMkLst>
            <pc:docMk/>
            <pc:sldMk cId="3377260838" sldId="2147471363"/>
            <ac:spMk id="3" creationId="{12095B04-EC76-599B-D50B-CDB6690C0BDB}"/>
          </ac:spMkLst>
        </pc:spChg>
        <pc:spChg chg="add mod ord">
          <ac:chgData name="Barb Nelson" userId="6b0a3f96-1647-473d-8f63-18bd80907bec" providerId="ADAL" clId="{F1DD757E-CFD4-014F-B27F-12089EF67034}" dt="2024-02-28T21:23:51.255" v="126" actId="700"/>
          <ac:spMkLst>
            <pc:docMk/>
            <pc:sldMk cId="3377260838" sldId="2147471363"/>
            <ac:spMk id="3" creationId="{BC02FEEF-EB55-52E0-4E10-C1BDA733E66C}"/>
          </ac:spMkLst>
        </pc:spChg>
        <pc:spChg chg="add del mod">
          <ac:chgData name="Barb Nelson" userId="6b0a3f96-1647-473d-8f63-18bd80907bec" providerId="ADAL" clId="{F1DD757E-CFD4-014F-B27F-12089EF67034}" dt="2024-02-28T21:34:05.672" v="267" actId="21"/>
          <ac:spMkLst>
            <pc:docMk/>
            <pc:sldMk cId="3377260838" sldId="2147471363"/>
            <ac:spMk id="4" creationId="{A6665887-C2A2-5680-FBA5-F74D5CA0C685}"/>
          </ac:spMkLst>
        </pc:spChg>
        <pc:spChg chg="add del mod ord">
          <ac:chgData name="Barb Nelson" userId="6b0a3f96-1647-473d-8f63-18bd80907bec" providerId="ADAL" clId="{F1DD757E-CFD4-014F-B27F-12089EF67034}" dt="2024-02-28T21:32:55.489" v="253" actId="700"/>
          <ac:spMkLst>
            <pc:docMk/>
            <pc:sldMk cId="3377260838" sldId="2147471363"/>
            <ac:spMk id="5" creationId="{754C12F9-F85A-CE16-DEDA-C0F7FC34B88F}"/>
          </ac:spMkLst>
        </pc:spChg>
        <pc:spChg chg="add del mod ord">
          <ac:chgData name="Barb Nelson" userId="6b0a3f96-1647-473d-8f63-18bd80907bec" providerId="ADAL" clId="{F1DD757E-CFD4-014F-B27F-12089EF67034}" dt="2024-02-28T21:32:55.489" v="253" actId="700"/>
          <ac:spMkLst>
            <pc:docMk/>
            <pc:sldMk cId="3377260838" sldId="2147471363"/>
            <ac:spMk id="6" creationId="{89A016E1-A9F8-F2BF-CB53-738566850127}"/>
          </ac:spMkLst>
        </pc:spChg>
        <pc:spChg chg="add del mod">
          <ac:chgData name="Barb Nelson" userId="6b0a3f96-1647-473d-8f63-18bd80907bec" providerId="ADAL" clId="{F1DD757E-CFD4-014F-B27F-12089EF67034}" dt="2024-02-28T21:33:06.299" v="256" actId="6264"/>
          <ac:spMkLst>
            <pc:docMk/>
            <pc:sldMk cId="3377260838" sldId="2147471363"/>
            <ac:spMk id="7" creationId="{25E3C25B-5EF8-F40C-27B4-C6473AD04484}"/>
          </ac:spMkLst>
        </pc:spChg>
        <pc:spChg chg="add del mod">
          <ac:chgData name="Barb Nelson" userId="6b0a3f96-1647-473d-8f63-18bd80907bec" providerId="ADAL" clId="{F1DD757E-CFD4-014F-B27F-12089EF67034}" dt="2024-02-28T21:33:06.299" v="256" actId="6264"/>
          <ac:spMkLst>
            <pc:docMk/>
            <pc:sldMk cId="3377260838" sldId="2147471363"/>
            <ac:spMk id="8" creationId="{0C5170EC-54A8-47F1-5293-3FB9380B619D}"/>
          </ac:spMkLst>
        </pc:spChg>
        <pc:spChg chg="add del mod">
          <ac:chgData name="Barb Nelson" userId="6b0a3f96-1647-473d-8f63-18bd80907bec" providerId="ADAL" clId="{F1DD757E-CFD4-014F-B27F-12089EF67034}" dt="2024-02-28T21:33:06.299" v="256" actId="6264"/>
          <ac:spMkLst>
            <pc:docMk/>
            <pc:sldMk cId="3377260838" sldId="2147471363"/>
            <ac:spMk id="9" creationId="{1A0580C0-4298-761D-D0E4-E6822AA6B4F4}"/>
          </ac:spMkLst>
        </pc:spChg>
        <pc:spChg chg="add del mod">
          <ac:chgData name="Barb Nelson" userId="6b0a3f96-1647-473d-8f63-18bd80907bec" providerId="ADAL" clId="{F1DD757E-CFD4-014F-B27F-12089EF67034}" dt="2024-02-28T21:33:06.299" v="256" actId="6264"/>
          <ac:spMkLst>
            <pc:docMk/>
            <pc:sldMk cId="3377260838" sldId="2147471363"/>
            <ac:spMk id="10" creationId="{E9351292-4EC4-A4BB-BA29-34A4116427E2}"/>
          </ac:spMkLst>
        </pc:spChg>
        <pc:spChg chg="add del mod">
          <ac:chgData name="Barb Nelson" userId="6b0a3f96-1647-473d-8f63-18bd80907bec" providerId="ADAL" clId="{F1DD757E-CFD4-014F-B27F-12089EF67034}" dt="2024-02-28T21:33:06.299" v="256" actId="6264"/>
          <ac:spMkLst>
            <pc:docMk/>
            <pc:sldMk cId="3377260838" sldId="2147471363"/>
            <ac:spMk id="11" creationId="{E0A15108-8EE5-04D9-6E47-022D71FD80EE}"/>
          </ac:spMkLst>
        </pc:spChg>
        <pc:spChg chg="add del mod">
          <ac:chgData name="Barb Nelson" userId="6b0a3f96-1647-473d-8f63-18bd80907bec" providerId="ADAL" clId="{F1DD757E-CFD4-014F-B27F-12089EF67034}" dt="2024-02-28T21:33:06.299" v="256" actId="6264"/>
          <ac:spMkLst>
            <pc:docMk/>
            <pc:sldMk cId="3377260838" sldId="2147471363"/>
            <ac:spMk id="12" creationId="{B5DB1AF5-6A00-95F9-F8B6-4E0F2DF89166}"/>
          </ac:spMkLst>
        </pc:spChg>
        <pc:spChg chg="add del mod">
          <ac:chgData name="Barb Nelson" userId="6b0a3f96-1647-473d-8f63-18bd80907bec" providerId="ADAL" clId="{F1DD757E-CFD4-014F-B27F-12089EF67034}" dt="2024-02-28T21:33:06.299" v="256" actId="6264"/>
          <ac:spMkLst>
            <pc:docMk/>
            <pc:sldMk cId="3377260838" sldId="2147471363"/>
            <ac:spMk id="13" creationId="{1A3D5D16-9F54-F712-6C21-88C6CD54EF34}"/>
          </ac:spMkLst>
        </pc:spChg>
        <pc:spChg chg="add del mod">
          <ac:chgData name="Barb Nelson" userId="6b0a3f96-1647-473d-8f63-18bd80907bec" providerId="ADAL" clId="{F1DD757E-CFD4-014F-B27F-12089EF67034}" dt="2024-02-28T21:33:06.299" v="256" actId="6264"/>
          <ac:spMkLst>
            <pc:docMk/>
            <pc:sldMk cId="3377260838" sldId="2147471363"/>
            <ac:spMk id="14" creationId="{6A5FD84B-97AD-44E3-6D9E-68884B185D45}"/>
          </ac:spMkLst>
        </pc:spChg>
        <pc:spChg chg="add del mod">
          <ac:chgData name="Barb Nelson" userId="6b0a3f96-1647-473d-8f63-18bd80907bec" providerId="ADAL" clId="{F1DD757E-CFD4-014F-B27F-12089EF67034}" dt="2024-02-28T21:33:06.299" v="256" actId="6264"/>
          <ac:spMkLst>
            <pc:docMk/>
            <pc:sldMk cId="3377260838" sldId="2147471363"/>
            <ac:spMk id="15" creationId="{02BBD0B1-DF05-AE9F-8DD1-704F3A3D8337}"/>
          </ac:spMkLst>
        </pc:spChg>
        <pc:spChg chg="add mod ord">
          <ac:chgData name="Barb Nelson" userId="6b0a3f96-1647-473d-8f63-18bd80907bec" providerId="ADAL" clId="{F1DD757E-CFD4-014F-B27F-12089EF67034}" dt="2024-02-28T21:33:06.299" v="256" actId="6264"/>
          <ac:spMkLst>
            <pc:docMk/>
            <pc:sldMk cId="3377260838" sldId="2147471363"/>
            <ac:spMk id="16" creationId="{8D76E71F-ADDD-69EE-1B89-CDA3CA00FA03}"/>
          </ac:spMkLst>
        </pc:spChg>
        <pc:spChg chg="add mod ord">
          <ac:chgData name="Barb Nelson" userId="6b0a3f96-1647-473d-8f63-18bd80907bec" providerId="ADAL" clId="{F1DD757E-CFD4-014F-B27F-12089EF67034}" dt="2024-02-28T21:33:10" v="258" actId="20577"/>
          <ac:spMkLst>
            <pc:docMk/>
            <pc:sldMk cId="3377260838" sldId="2147471363"/>
            <ac:spMk id="17" creationId="{5617B21F-1D0D-03FC-3286-5E84DB49377B}"/>
          </ac:spMkLst>
        </pc:spChg>
        <pc:spChg chg="mod ord">
          <ac:chgData name="Barb Nelson" userId="6b0a3f96-1647-473d-8f63-18bd80907bec" providerId="ADAL" clId="{F1DD757E-CFD4-014F-B27F-12089EF67034}" dt="2024-02-28T21:33:06.299" v="256" actId="6264"/>
          <ac:spMkLst>
            <pc:docMk/>
            <pc:sldMk cId="3377260838" sldId="2147471363"/>
            <ac:spMk id="23" creationId="{2D2E7B83-4E6C-1E44-6F7F-BC75B127CAF5}"/>
          </ac:spMkLst>
        </pc:spChg>
        <pc:spChg chg="mod ord">
          <ac:chgData name="Barb Nelson" userId="6b0a3f96-1647-473d-8f63-18bd80907bec" providerId="ADAL" clId="{F1DD757E-CFD4-014F-B27F-12089EF67034}" dt="2024-02-28T21:33:06.299" v="256" actId="6264"/>
          <ac:spMkLst>
            <pc:docMk/>
            <pc:sldMk cId="3377260838" sldId="2147471363"/>
            <ac:spMk id="24" creationId="{588A2AF6-EC86-2280-60BE-C85F81200702}"/>
          </ac:spMkLst>
        </pc:spChg>
        <pc:spChg chg="mod ord">
          <ac:chgData name="Barb Nelson" userId="6b0a3f96-1647-473d-8f63-18bd80907bec" providerId="ADAL" clId="{F1DD757E-CFD4-014F-B27F-12089EF67034}" dt="2024-02-28T21:33:06.299" v="256" actId="6264"/>
          <ac:spMkLst>
            <pc:docMk/>
            <pc:sldMk cId="3377260838" sldId="2147471363"/>
            <ac:spMk id="26" creationId="{572A6282-8BF1-3745-AF14-98654FDAB011}"/>
          </ac:spMkLst>
        </pc:spChg>
        <pc:spChg chg="del mod ord">
          <ac:chgData name="Barb Nelson" userId="6b0a3f96-1647-473d-8f63-18bd80907bec" providerId="ADAL" clId="{F1DD757E-CFD4-014F-B27F-12089EF67034}" dt="2024-02-28T21:26:57.358" v="138" actId="700"/>
          <ac:spMkLst>
            <pc:docMk/>
            <pc:sldMk cId="3377260838" sldId="2147471363"/>
            <ac:spMk id="28" creationId="{44BCE9B8-47B9-D074-0FA1-8F99F5127802}"/>
          </ac:spMkLst>
        </pc:spChg>
        <pc:spChg chg="mod ord">
          <ac:chgData name="Barb Nelson" userId="6b0a3f96-1647-473d-8f63-18bd80907bec" providerId="ADAL" clId="{F1DD757E-CFD4-014F-B27F-12089EF67034}" dt="2024-02-28T21:33:06.299" v="256" actId="6264"/>
          <ac:spMkLst>
            <pc:docMk/>
            <pc:sldMk cId="3377260838" sldId="2147471363"/>
            <ac:spMk id="31" creationId="{8E3DF769-8ACD-BE3C-D1F8-ED5B580F04D0}"/>
          </ac:spMkLst>
        </pc:spChg>
        <pc:spChg chg="mod ord">
          <ac:chgData name="Barb Nelson" userId="6b0a3f96-1647-473d-8f63-18bd80907bec" providerId="ADAL" clId="{F1DD757E-CFD4-014F-B27F-12089EF67034}" dt="2024-02-28T21:33:06.299" v="256" actId="6264"/>
          <ac:spMkLst>
            <pc:docMk/>
            <pc:sldMk cId="3377260838" sldId="2147471363"/>
            <ac:spMk id="32" creationId="{ACEB9248-2489-BC21-97DB-54D4679E9813}"/>
          </ac:spMkLst>
        </pc:spChg>
        <pc:spChg chg="mod ord">
          <ac:chgData name="Barb Nelson" userId="6b0a3f96-1647-473d-8f63-18bd80907bec" providerId="ADAL" clId="{F1DD757E-CFD4-014F-B27F-12089EF67034}" dt="2024-02-28T21:33:06.299" v="256" actId="6264"/>
          <ac:spMkLst>
            <pc:docMk/>
            <pc:sldMk cId="3377260838" sldId="2147471363"/>
            <ac:spMk id="48" creationId="{0AAC5D41-90EB-D38F-4344-C15A654FA535}"/>
          </ac:spMkLst>
        </pc:spChg>
        <pc:spChg chg="mod ord">
          <ac:chgData name="Barb Nelson" userId="6b0a3f96-1647-473d-8f63-18bd80907bec" providerId="ADAL" clId="{F1DD757E-CFD4-014F-B27F-12089EF67034}" dt="2024-02-28T21:23:51.270" v="129" actId="27636"/>
          <ac:spMkLst>
            <pc:docMk/>
            <pc:sldMk cId="3377260838" sldId="2147471363"/>
            <ac:spMk id="49" creationId="{95BEE1E0-D28C-67D3-6602-5DBA43D723EE}"/>
          </ac:spMkLst>
        </pc:spChg>
        <pc:spChg chg="add del mod ord">
          <ac:chgData name="Barb Nelson" userId="6b0a3f96-1647-473d-8f63-18bd80907bec" providerId="ADAL" clId="{F1DD757E-CFD4-014F-B27F-12089EF67034}" dt="2024-02-28T21:23:13.698" v="117" actId="700"/>
          <ac:spMkLst>
            <pc:docMk/>
            <pc:sldMk cId="3377260838" sldId="2147471363"/>
            <ac:spMk id="50" creationId="{BFDDA6BC-9875-2433-2169-79A00894B61A}"/>
          </ac:spMkLst>
        </pc:spChg>
        <pc:spChg chg="mod ord">
          <ac:chgData name="Barb Nelson" userId="6b0a3f96-1647-473d-8f63-18bd80907bec" providerId="ADAL" clId="{F1DD757E-CFD4-014F-B27F-12089EF67034}" dt="2024-02-28T21:33:06.299" v="256" actId="6264"/>
          <ac:spMkLst>
            <pc:docMk/>
            <pc:sldMk cId="3377260838" sldId="2147471363"/>
            <ac:spMk id="51" creationId="{582CB13D-2C41-D96A-0E76-30DC78325543}"/>
          </ac:spMkLst>
        </pc:spChg>
        <pc:spChg chg="mod ord">
          <ac:chgData name="Barb Nelson" userId="6b0a3f96-1647-473d-8f63-18bd80907bec" providerId="ADAL" clId="{F1DD757E-CFD4-014F-B27F-12089EF67034}" dt="2024-02-28T21:23:51.262" v="127" actId="27636"/>
          <ac:spMkLst>
            <pc:docMk/>
            <pc:sldMk cId="3377260838" sldId="2147471363"/>
            <ac:spMk id="52" creationId="{C9DBC943-E912-2589-FBC2-E3BF6CCFE3C0}"/>
          </ac:spMkLst>
        </pc:spChg>
        <pc:spChg chg="add del mod ord">
          <ac:chgData name="Barb Nelson" userId="6b0a3f96-1647-473d-8f63-18bd80907bec" providerId="ADAL" clId="{F1DD757E-CFD4-014F-B27F-12089EF67034}" dt="2024-02-28T21:33:06.299" v="256" actId="6264"/>
          <ac:spMkLst>
            <pc:docMk/>
            <pc:sldMk cId="3377260838" sldId="2147471363"/>
            <ac:spMk id="53" creationId="{313142C0-56AF-EAB1-693E-59F24BBE7A57}"/>
          </ac:spMkLst>
        </pc:spChg>
        <pc:spChg chg="mod ord">
          <ac:chgData name="Barb Nelson" userId="6b0a3f96-1647-473d-8f63-18bd80907bec" providerId="ADAL" clId="{F1DD757E-CFD4-014F-B27F-12089EF67034}" dt="2024-02-28T21:33:06.299" v="256" actId="6264"/>
          <ac:spMkLst>
            <pc:docMk/>
            <pc:sldMk cId="3377260838" sldId="2147471363"/>
            <ac:spMk id="54" creationId="{BAFD1F8E-D057-DBA7-5140-71DDAD5B601A}"/>
          </ac:spMkLst>
        </pc:spChg>
      </pc:sldChg>
      <pc:sldChg chg="addSp delSp modSp del mod modClrScheme chgLayout">
        <pc:chgData name="Barb Nelson" userId="6b0a3f96-1647-473d-8f63-18bd80907bec" providerId="ADAL" clId="{F1DD757E-CFD4-014F-B27F-12089EF67034}" dt="2024-02-28T21:26:11.423" v="134" actId="2696"/>
        <pc:sldMkLst>
          <pc:docMk/>
          <pc:sldMk cId="2536107914" sldId="2147471368"/>
        </pc:sldMkLst>
        <pc:spChg chg="mod ord">
          <ac:chgData name="Barb Nelson" userId="6b0a3f96-1647-473d-8f63-18bd80907bec" providerId="ADAL" clId="{F1DD757E-CFD4-014F-B27F-12089EF67034}" dt="2024-02-28T21:03:21.431" v="55" actId="700"/>
          <ac:spMkLst>
            <pc:docMk/>
            <pc:sldMk cId="2536107914" sldId="2147471368"/>
            <ac:spMk id="2" creationId="{5CE086BB-4EE1-3C3F-D7BF-10078A3DFEDB}"/>
          </ac:spMkLst>
        </pc:spChg>
        <pc:spChg chg="mod ord">
          <ac:chgData name="Barb Nelson" userId="6b0a3f96-1647-473d-8f63-18bd80907bec" providerId="ADAL" clId="{F1DD757E-CFD4-014F-B27F-12089EF67034}" dt="2024-02-28T21:03:21.431" v="55" actId="700"/>
          <ac:spMkLst>
            <pc:docMk/>
            <pc:sldMk cId="2536107914" sldId="2147471368"/>
            <ac:spMk id="3" creationId="{9E66534D-41EC-E622-51C3-8E080A6C8BF1}"/>
          </ac:spMkLst>
        </pc:spChg>
        <pc:spChg chg="mod ord">
          <ac:chgData name="Barb Nelson" userId="6b0a3f96-1647-473d-8f63-18bd80907bec" providerId="ADAL" clId="{F1DD757E-CFD4-014F-B27F-12089EF67034}" dt="2024-02-28T21:03:21.431" v="55" actId="700"/>
          <ac:spMkLst>
            <pc:docMk/>
            <pc:sldMk cId="2536107914" sldId="2147471368"/>
            <ac:spMk id="4" creationId="{F097D742-AC26-AD91-5A5A-198A6EEE8743}"/>
          </ac:spMkLst>
        </pc:spChg>
        <pc:spChg chg="mod ord">
          <ac:chgData name="Barb Nelson" userId="6b0a3f96-1647-473d-8f63-18bd80907bec" providerId="ADAL" clId="{F1DD757E-CFD4-014F-B27F-12089EF67034}" dt="2024-02-28T21:03:21.431" v="55" actId="700"/>
          <ac:spMkLst>
            <pc:docMk/>
            <pc:sldMk cId="2536107914" sldId="2147471368"/>
            <ac:spMk id="5" creationId="{640453D8-32BA-CD60-E70B-189C3D448926}"/>
          </ac:spMkLst>
        </pc:spChg>
        <pc:spChg chg="mod ord">
          <ac:chgData name="Barb Nelson" userId="6b0a3f96-1647-473d-8f63-18bd80907bec" providerId="ADAL" clId="{F1DD757E-CFD4-014F-B27F-12089EF67034}" dt="2024-02-28T21:03:21.431" v="55" actId="700"/>
          <ac:spMkLst>
            <pc:docMk/>
            <pc:sldMk cId="2536107914" sldId="2147471368"/>
            <ac:spMk id="6" creationId="{DB085EA9-D1A0-69DB-EF79-FD068E2AB8D0}"/>
          </ac:spMkLst>
        </pc:spChg>
        <pc:spChg chg="mod ord">
          <ac:chgData name="Barb Nelson" userId="6b0a3f96-1647-473d-8f63-18bd80907bec" providerId="ADAL" clId="{F1DD757E-CFD4-014F-B27F-12089EF67034}" dt="2024-02-28T21:03:21.431" v="55" actId="700"/>
          <ac:spMkLst>
            <pc:docMk/>
            <pc:sldMk cId="2536107914" sldId="2147471368"/>
            <ac:spMk id="7" creationId="{271BE167-68F0-FA3F-7C62-1B25E5D727CB}"/>
          </ac:spMkLst>
        </pc:spChg>
        <pc:spChg chg="mod ord">
          <ac:chgData name="Barb Nelson" userId="6b0a3f96-1647-473d-8f63-18bd80907bec" providerId="ADAL" clId="{F1DD757E-CFD4-014F-B27F-12089EF67034}" dt="2024-02-28T21:03:21.431" v="55" actId="700"/>
          <ac:spMkLst>
            <pc:docMk/>
            <pc:sldMk cId="2536107914" sldId="2147471368"/>
            <ac:spMk id="8" creationId="{874365CF-F95F-1496-E834-E5DD09F64B9A}"/>
          </ac:spMkLst>
        </pc:spChg>
        <pc:spChg chg="mod ord">
          <ac:chgData name="Barb Nelson" userId="6b0a3f96-1647-473d-8f63-18bd80907bec" providerId="ADAL" clId="{F1DD757E-CFD4-014F-B27F-12089EF67034}" dt="2024-02-28T21:03:21.431" v="55" actId="700"/>
          <ac:spMkLst>
            <pc:docMk/>
            <pc:sldMk cId="2536107914" sldId="2147471368"/>
            <ac:spMk id="9" creationId="{B0024FFC-6C35-A763-DC79-FD9FA65F64BC}"/>
          </ac:spMkLst>
        </pc:spChg>
        <pc:spChg chg="mod ord">
          <ac:chgData name="Barb Nelson" userId="6b0a3f96-1647-473d-8f63-18bd80907bec" providerId="ADAL" clId="{F1DD757E-CFD4-014F-B27F-12089EF67034}" dt="2024-02-28T21:03:21.431" v="55" actId="700"/>
          <ac:spMkLst>
            <pc:docMk/>
            <pc:sldMk cId="2536107914" sldId="2147471368"/>
            <ac:spMk id="10" creationId="{ED556E54-9686-F8CD-F4B6-255BD1E7D577}"/>
          </ac:spMkLst>
        </pc:spChg>
        <pc:spChg chg="add del mod ord">
          <ac:chgData name="Barb Nelson" userId="6b0a3f96-1647-473d-8f63-18bd80907bec" providerId="ADAL" clId="{F1DD757E-CFD4-014F-B27F-12089EF67034}" dt="2024-02-28T21:03:21.431" v="55" actId="700"/>
          <ac:spMkLst>
            <pc:docMk/>
            <pc:sldMk cId="2536107914" sldId="2147471368"/>
            <ac:spMk id="11" creationId="{046606B7-D622-494A-944A-675145F21650}"/>
          </ac:spMkLst>
        </pc:spChg>
        <pc:spChg chg="mod ord">
          <ac:chgData name="Barb Nelson" userId="6b0a3f96-1647-473d-8f63-18bd80907bec" providerId="ADAL" clId="{F1DD757E-CFD4-014F-B27F-12089EF67034}" dt="2024-02-28T21:03:21.431" v="55" actId="700"/>
          <ac:spMkLst>
            <pc:docMk/>
            <pc:sldMk cId="2536107914" sldId="2147471368"/>
            <ac:spMk id="12" creationId="{B3D445F1-1D0E-C64A-1D05-AC069260881F}"/>
          </ac:spMkLst>
        </pc:spChg>
        <pc:spChg chg="add del mod ord">
          <ac:chgData name="Barb Nelson" userId="6b0a3f96-1647-473d-8f63-18bd80907bec" providerId="ADAL" clId="{F1DD757E-CFD4-014F-B27F-12089EF67034}" dt="2024-02-28T21:03:21.431" v="55" actId="700"/>
          <ac:spMkLst>
            <pc:docMk/>
            <pc:sldMk cId="2536107914" sldId="2147471368"/>
            <ac:spMk id="13" creationId="{26FD5028-77BC-4F62-D9A5-0EF1DD73B57D}"/>
          </ac:spMkLst>
        </pc:spChg>
        <pc:spChg chg="add del mod ord">
          <ac:chgData name="Barb Nelson" userId="6b0a3f96-1647-473d-8f63-18bd80907bec" providerId="ADAL" clId="{F1DD757E-CFD4-014F-B27F-12089EF67034}" dt="2024-02-28T21:03:21.431" v="55" actId="700"/>
          <ac:spMkLst>
            <pc:docMk/>
            <pc:sldMk cId="2536107914" sldId="2147471368"/>
            <ac:spMk id="14" creationId="{D40BE25E-7712-CA42-4E88-11FC83E7217F}"/>
          </ac:spMkLst>
        </pc:spChg>
        <pc:spChg chg="add del mod">
          <ac:chgData name="Barb Nelson" userId="6b0a3f96-1647-473d-8f63-18bd80907bec" providerId="ADAL" clId="{F1DD757E-CFD4-014F-B27F-12089EF67034}" dt="2024-02-28T21:03:17.984" v="51" actId="6264"/>
          <ac:spMkLst>
            <pc:docMk/>
            <pc:sldMk cId="2536107914" sldId="2147471368"/>
            <ac:spMk id="15" creationId="{BFF22BEE-3422-0380-1398-BD5B1C04A8C8}"/>
          </ac:spMkLst>
        </pc:spChg>
        <pc:spChg chg="add del mod">
          <ac:chgData name="Barb Nelson" userId="6b0a3f96-1647-473d-8f63-18bd80907bec" providerId="ADAL" clId="{F1DD757E-CFD4-014F-B27F-12089EF67034}" dt="2024-02-28T21:03:17.984" v="51" actId="6264"/>
          <ac:spMkLst>
            <pc:docMk/>
            <pc:sldMk cId="2536107914" sldId="2147471368"/>
            <ac:spMk id="16" creationId="{A25A2B42-4C8B-9486-EDF6-5851B432D45E}"/>
          </ac:spMkLst>
        </pc:spChg>
        <pc:spChg chg="add del mod">
          <ac:chgData name="Barb Nelson" userId="6b0a3f96-1647-473d-8f63-18bd80907bec" providerId="ADAL" clId="{F1DD757E-CFD4-014F-B27F-12089EF67034}" dt="2024-02-28T21:03:17.984" v="51" actId="6264"/>
          <ac:spMkLst>
            <pc:docMk/>
            <pc:sldMk cId="2536107914" sldId="2147471368"/>
            <ac:spMk id="17" creationId="{9745AA7C-FCD2-E93E-CECF-2BCAD80E9F4E}"/>
          </ac:spMkLst>
        </pc:spChg>
        <pc:spChg chg="add del mod">
          <ac:chgData name="Barb Nelson" userId="6b0a3f96-1647-473d-8f63-18bd80907bec" providerId="ADAL" clId="{F1DD757E-CFD4-014F-B27F-12089EF67034}" dt="2024-02-28T21:03:17.984" v="51" actId="6264"/>
          <ac:spMkLst>
            <pc:docMk/>
            <pc:sldMk cId="2536107914" sldId="2147471368"/>
            <ac:spMk id="18" creationId="{59D7F8FC-4D7A-D8DE-E370-077CACBD71E3}"/>
          </ac:spMkLst>
        </pc:spChg>
        <pc:spChg chg="add del mod">
          <ac:chgData name="Barb Nelson" userId="6b0a3f96-1647-473d-8f63-18bd80907bec" providerId="ADAL" clId="{F1DD757E-CFD4-014F-B27F-12089EF67034}" dt="2024-02-28T21:03:17.984" v="51" actId="6264"/>
          <ac:spMkLst>
            <pc:docMk/>
            <pc:sldMk cId="2536107914" sldId="2147471368"/>
            <ac:spMk id="19" creationId="{738E4FA4-DEBE-63C1-F6E1-A53C26257619}"/>
          </ac:spMkLst>
        </pc:spChg>
        <pc:spChg chg="add del mod">
          <ac:chgData name="Barb Nelson" userId="6b0a3f96-1647-473d-8f63-18bd80907bec" providerId="ADAL" clId="{F1DD757E-CFD4-014F-B27F-12089EF67034}" dt="2024-02-28T21:03:17.984" v="51" actId="6264"/>
          <ac:spMkLst>
            <pc:docMk/>
            <pc:sldMk cId="2536107914" sldId="2147471368"/>
            <ac:spMk id="20" creationId="{884D5CB1-2C69-0670-146D-5DC019552096}"/>
          </ac:spMkLst>
        </pc:spChg>
        <pc:spChg chg="add del mod">
          <ac:chgData name="Barb Nelson" userId="6b0a3f96-1647-473d-8f63-18bd80907bec" providerId="ADAL" clId="{F1DD757E-CFD4-014F-B27F-12089EF67034}" dt="2024-02-28T21:03:17.984" v="51" actId="6264"/>
          <ac:spMkLst>
            <pc:docMk/>
            <pc:sldMk cId="2536107914" sldId="2147471368"/>
            <ac:spMk id="21" creationId="{B0018146-EB50-E0F0-E9D8-B69CB2E2BD93}"/>
          </ac:spMkLst>
        </pc:spChg>
        <pc:spChg chg="add del mod">
          <ac:chgData name="Barb Nelson" userId="6b0a3f96-1647-473d-8f63-18bd80907bec" providerId="ADAL" clId="{F1DD757E-CFD4-014F-B27F-12089EF67034}" dt="2024-02-28T21:03:17.984" v="51" actId="6264"/>
          <ac:spMkLst>
            <pc:docMk/>
            <pc:sldMk cId="2536107914" sldId="2147471368"/>
            <ac:spMk id="22" creationId="{78CC5A1E-9872-DC7D-C951-F74AE4001F7B}"/>
          </ac:spMkLst>
        </pc:spChg>
        <pc:spChg chg="add del mod">
          <ac:chgData name="Barb Nelson" userId="6b0a3f96-1647-473d-8f63-18bd80907bec" providerId="ADAL" clId="{F1DD757E-CFD4-014F-B27F-12089EF67034}" dt="2024-02-28T21:03:17.984" v="51" actId="6264"/>
          <ac:spMkLst>
            <pc:docMk/>
            <pc:sldMk cId="2536107914" sldId="2147471368"/>
            <ac:spMk id="23" creationId="{B32DB6F9-6066-426C-AD7D-0D3F1DD71D62}"/>
          </ac:spMkLst>
        </pc:spChg>
        <pc:spChg chg="add del mod">
          <ac:chgData name="Barb Nelson" userId="6b0a3f96-1647-473d-8f63-18bd80907bec" providerId="ADAL" clId="{F1DD757E-CFD4-014F-B27F-12089EF67034}" dt="2024-02-28T21:03:17.984" v="51" actId="6264"/>
          <ac:spMkLst>
            <pc:docMk/>
            <pc:sldMk cId="2536107914" sldId="2147471368"/>
            <ac:spMk id="24" creationId="{1E79D986-A4C9-8A8B-4FCD-B5A40D0F1009}"/>
          </ac:spMkLst>
        </pc:spChg>
        <pc:spChg chg="add del mod">
          <ac:chgData name="Barb Nelson" userId="6b0a3f96-1647-473d-8f63-18bd80907bec" providerId="ADAL" clId="{F1DD757E-CFD4-014F-B27F-12089EF67034}" dt="2024-02-28T21:03:17.458" v="50" actId="6264"/>
          <ac:spMkLst>
            <pc:docMk/>
            <pc:sldMk cId="2536107914" sldId="2147471368"/>
            <ac:spMk id="25" creationId="{54E543C1-7C38-0DD7-4C98-5CE3EF1A07A3}"/>
          </ac:spMkLst>
        </pc:spChg>
        <pc:spChg chg="add del mod">
          <ac:chgData name="Barb Nelson" userId="6b0a3f96-1647-473d-8f63-18bd80907bec" providerId="ADAL" clId="{F1DD757E-CFD4-014F-B27F-12089EF67034}" dt="2024-02-28T21:03:17.458" v="50" actId="6264"/>
          <ac:spMkLst>
            <pc:docMk/>
            <pc:sldMk cId="2536107914" sldId="2147471368"/>
            <ac:spMk id="26" creationId="{FF4ECDD0-32A4-D484-5FB7-150B2A7D4953}"/>
          </ac:spMkLst>
        </pc:spChg>
        <pc:spChg chg="add del mod">
          <ac:chgData name="Barb Nelson" userId="6b0a3f96-1647-473d-8f63-18bd80907bec" providerId="ADAL" clId="{F1DD757E-CFD4-014F-B27F-12089EF67034}" dt="2024-02-28T21:03:17.458" v="50" actId="6264"/>
          <ac:spMkLst>
            <pc:docMk/>
            <pc:sldMk cId="2536107914" sldId="2147471368"/>
            <ac:spMk id="27" creationId="{114D831C-3D74-4816-6E70-7E0EE049959D}"/>
          </ac:spMkLst>
        </pc:spChg>
        <pc:spChg chg="add del mod">
          <ac:chgData name="Barb Nelson" userId="6b0a3f96-1647-473d-8f63-18bd80907bec" providerId="ADAL" clId="{F1DD757E-CFD4-014F-B27F-12089EF67034}" dt="2024-02-28T21:03:17.458" v="50" actId="6264"/>
          <ac:spMkLst>
            <pc:docMk/>
            <pc:sldMk cId="2536107914" sldId="2147471368"/>
            <ac:spMk id="28" creationId="{41781AAD-9640-FA5C-B612-03DA0DD6C255}"/>
          </ac:spMkLst>
        </pc:spChg>
        <pc:spChg chg="add del mod">
          <ac:chgData name="Barb Nelson" userId="6b0a3f96-1647-473d-8f63-18bd80907bec" providerId="ADAL" clId="{F1DD757E-CFD4-014F-B27F-12089EF67034}" dt="2024-02-28T21:03:17.458" v="50" actId="6264"/>
          <ac:spMkLst>
            <pc:docMk/>
            <pc:sldMk cId="2536107914" sldId="2147471368"/>
            <ac:spMk id="29" creationId="{B9A82572-EB92-3E6A-22D7-1E897A8AC179}"/>
          </ac:spMkLst>
        </pc:spChg>
        <pc:spChg chg="add del mod">
          <ac:chgData name="Barb Nelson" userId="6b0a3f96-1647-473d-8f63-18bd80907bec" providerId="ADAL" clId="{F1DD757E-CFD4-014F-B27F-12089EF67034}" dt="2024-02-28T21:03:17.458" v="50" actId="6264"/>
          <ac:spMkLst>
            <pc:docMk/>
            <pc:sldMk cId="2536107914" sldId="2147471368"/>
            <ac:spMk id="30" creationId="{C3645238-EFF8-43C5-D5DC-1E66E5ECD1B9}"/>
          </ac:spMkLst>
        </pc:spChg>
        <pc:spChg chg="add del mod">
          <ac:chgData name="Barb Nelson" userId="6b0a3f96-1647-473d-8f63-18bd80907bec" providerId="ADAL" clId="{F1DD757E-CFD4-014F-B27F-12089EF67034}" dt="2024-02-28T21:03:17.458" v="50" actId="6264"/>
          <ac:spMkLst>
            <pc:docMk/>
            <pc:sldMk cId="2536107914" sldId="2147471368"/>
            <ac:spMk id="31" creationId="{4D2C7948-AB48-6BDB-FF7C-8EE3E0193992}"/>
          </ac:spMkLst>
        </pc:spChg>
        <pc:spChg chg="add del mod">
          <ac:chgData name="Barb Nelson" userId="6b0a3f96-1647-473d-8f63-18bd80907bec" providerId="ADAL" clId="{F1DD757E-CFD4-014F-B27F-12089EF67034}" dt="2024-02-28T21:03:17.458" v="50" actId="6264"/>
          <ac:spMkLst>
            <pc:docMk/>
            <pc:sldMk cId="2536107914" sldId="2147471368"/>
            <ac:spMk id="32" creationId="{DCDD2B67-1174-0721-7126-7E923579A812}"/>
          </ac:spMkLst>
        </pc:spChg>
        <pc:spChg chg="add del mod">
          <ac:chgData name="Barb Nelson" userId="6b0a3f96-1647-473d-8f63-18bd80907bec" providerId="ADAL" clId="{F1DD757E-CFD4-014F-B27F-12089EF67034}" dt="2024-02-28T21:03:17.458" v="50" actId="6264"/>
          <ac:spMkLst>
            <pc:docMk/>
            <pc:sldMk cId="2536107914" sldId="2147471368"/>
            <ac:spMk id="33" creationId="{72B7EE6E-9170-06EA-DDF0-B7482D05EFEB}"/>
          </ac:spMkLst>
        </pc:spChg>
        <pc:spChg chg="add del mod">
          <ac:chgData name="Barb Nelson" userId="6b0a3f96-1647-473d-8f63-18bd80907bec" providerId="ADAL" clId="{F1DD757E-CFD4-014F-B27F-12089EF67034}" dt="2024-02-28T21:03:17.458" v="50" actId="6264"/>
          <ac:spMkLst>
            <pc:docMk/>
            <pc:sldMk cId="2536107914" sldId="2147471368"/>
            <ac:spMk id="34" creationId="{5DBEB220-8F8C-3213-C2C6-F329625B29E2}"/>
          </ac:spMkLst>
        </pc:spChg>
        <pc:spChg chg="add del mod">
          <ac:chgData name="Barb Nelson" userId="6b0a3f96-1647-473d-8f63-18bd80907bec" providerId="ADAL" clId="{F1DD757E-CFD4-014F-B27F-12089EF67034}" dt="2024-02-28T21:03:15.785" v="47" actId="6264"/>
          <ac:spMkLst>
            <pc:docMk/>
            <pc:sldMk cId="2536107914" sldId="2147471368"/>
            <ac:spMk id="35" creationId="{8F9E12FD-45FC-249E-42B8-6EF974AC5EEE}"/>
          </ac:spMkLst>
        </pc:spChg>
        <pc:spChg chg="add del mod">
          <ac:chgData name="Barb Nelson" userId="6b0a3f96-1647-473d-8f63-18bd80907bec" providerId="ADAL" clId="{F1DD757E-CFD4-014F-B27F-12089EF67034}" dt="2024-02-28T21:03:15.785" v="47" actId="6264"/>
          <ac:spMkLst>
            <pc:docMk/>
            <pc:sldMk cId="2536107914" sldId="2147471368"/>
            <ac:spMk id="36" creationId="{8551A59B-19EE-793C-498C-C6B8C8142DB9}"/>
          </ac:spMkLst>
        </pc:spChg>
        <pc:spChg chg="add del mod">
          <ac:chgData name="Barb Nelson" userId="6b0a3f96-1647-473d-8f63-18bd80907bec" providerId="ADAL" clId="{F1DD757E-CFD4-014F-B27F-12089EF67034}" dt="2024-02-28T21:03:15.785" v="47" actId="6264"/>
          <ac:spMkLst>
            <pc:docMk/>
            <pc:sldMk cId="2536107914" sldId="2147471368"/>
            <ac:spMk id="37" creationId="{8AA5F040-3BF8-E617-7B1F-14E6BED53E9E}"/>
          </ac:spMkLst>
        </pc:spChg>
        <pc:spChg chg="add del mod">
          <ac:chgData name="Barb Nelson" userId="6b0a3f96-1647-473d-8f63-18bd80907bec" providerId="ADAL" clId="{F1DD757E-CFD4-014F-B27F-12089EF67034}" dt="2024-02-28T21:03:15.785" v="47" actId="6264"/>
          <ac:spMkLst>
            <pc:docMk/>
            <pc:sldMk cId="2536107914" sldId="2147471368"/>
            <ac:spMk id="38" creationId="{126DE753-67B4-E0EE-4B33-22C7B6E650ED}"/>
          </ac:spMkLst>
        </pc:spChg>
        <pc:spChg chg="add del mod">
          <ac:chgData name="Barb Nelson" userId="6b0a3f96-1647-473d-8f63-18bd80907bec" providerId="ADAL" clId="{F1DD757E-CFD4-014F-B27F-12089EF67034}" dt="2024-02-28T21:03:15.785" v="47" actId="6264"/>
          <ac:spMkLst>
            <pc:docMk/>
            <pc:sldMk cId="2536107914" sldId="2147471368"/>
            <ac:spMk id="39" creationId="{47EE4FDB-1B8B-A98E-4F1A-BD1AF63C357C}"/>
          </ac:spMkLst>
        </pc:spChg>
        <pc:spChg chg="add del mod">
          <ac:chgData name="Barb Nelson" userId="6b0a3f96-1647-473d-8f63-18bd80907bec" providerId="ADAL" clId="{F1DD757E-CFD4-014F-B27F-12089EF67034}" dt="2024-02-28T21:03:15.785" v="47" actId="6264"/>
          <ac:spMkLst>
            <pc:docMk/>
            <pc:sldMk cId="2536107914" sldId="2147471368"/>
            <ac:spMk id="40" creationId="{257025A2-1FCB-DDD6-DC51-69680FEAB210}"/>
          </ac:spMkLst>
        </pc:spChg>
        <pc:spChg chg="add del mod">
          <ac:chgData name="Barb Nelson" userId="6b0a3f96-1647-473d-8f63-18bd80907bec" providerId="ADAL" clId="{F1DD757E-CFD4-014F-B27F-12089EF67034}" dt="2024-02-28T21:03:15.785" v="47" actId="6264"/>
          <ac:spMkLst>
            <pc:docMk/>
            <pc:sldMk cId="2536107914" sldId="2147471368"/>
            <ac:spMk id="41" creationId="{B4499515-593F-7968-30E9-DC2977FC24AC}"/>
          </ac:spMkLst>
        </pc:spChg>
        <pc:spChg chg="add del mod">
          <ac:chgData name="Barb Nelson" userId="6b0a3f96-1647-473d-8f63-18bd80907bec" providerId="ADAL" clId="{F1DD757E-CFD4-014F-B27F-12089EF67034}" dt="2024-02-28T21:03:15.785" v="47" actId="6264"/>
          <ac:spMkLst>
            <pc:docMk/>
            <pc:sldMk cId="2536107914" sldId="2147471368"/>
            <ac:spMk id="42" creationId="{26555881-2C1A-D05C-90CC-4307EB159B50}"/>
          </ac:spMkLst>
        </pc:spChg>
        <pc:spChg chg="add del mod">
          <ac:chgData name="Barb Nelson" userId="6b0a3f96-1647-473d-8f63-18bd80907bec" providerId="ADAL" clId="{F1DD757E-CFD4-014F-B27F-12089EF67034}" dt="2024-02-28T21:03:15.785" v="47" actId="6264"/>
          <ac:spMkLst>
            <pc:docMk/>
            <pc:sldMk cId="2536107914" sldId="2147471368"/>
            <ac:spMk id="43" creationId="{6463EECF-5511-1B90-389A-BCDD2C3CCDF9}"/>
          </ac:spMkLst>
        </pc:spChg>
        <pc:spChg chg="add del mod">
          <ac:chgData name="Barb Nelson" userId="6b0a3f96-1647-473d-8f63-18bd80907bec" providerId="ADAL" clId="{F1DD757E-CFD4-014F-B27F-12089EF67034}" dt="2024-02-28T21:03:15.785" v="47" actId="6264"/>
          <ac:spMkLst>
            <pc:docMk/>
            <pc:sldMk cId="2536107914" sldId="2147471368"/>
            <ac:spMk id="44" creationId="{BC6C871F-DF68-0359-B3FD-4FCEB6F3F124}"/>
          </ac:spMkLst>
        </pc:spChg>
      </pc:sldChg>
      <pc:sldChg chg="addSp delSp modSp mod modClrScheme chgLayout">
        <pc:chgData name="Barb Nelson" userId="6b0a3f96-1647-473d-8f63-18bd80907bec" providerId="ADAL" clId="{F1DD757E-CFD4-014F-B27F-12089EF67034}" dt="2024-02-28T21:17:06.528" v="80" actId="6264"/>
        <pc:sldMkLst>
          <pc:docMk/>
          <pc:sldMk cId="630051349" sldId="2147471369"/>
        </pc:sldMkLst>
        <pc:spChg chg="del mod ord">
          <ac:chgData name="Barb Nelson" userId="6b0a3f96-1647-473d-8f63-18bd80907bec" providerId="ADAL" clId="{F1DD757E-CFD4-014F-B27F-12089EF67034}" dt="2024-02-28T20:51:17.557" v="1" actId="700"/>
          <ac:spMkLst>
            <pc:docMk/>
            <pc:sldMk cId="630051349" sldId="2147471369"/>
            <ac:spMk id="2" creationId="{9ECF9FBC-1A14-FCA8-B512-F057424C36A4}"/>
          </ac:spMkLst>
        </pc:spChg>
        <pc:spChg chg="del mod ord">
          <ac:chgData name="Barb Nelson" userId="6b0a3f96-1647-473d-8f63-18bd80907bec" providerId="ADAL" clId="{F1DD757E-CFD4-014F-B27F-12089EF67034}" dt="2024-02-28T20:51:17.557" v="1" actId="700"/>
          <ac:spMkLst>
            <pc:docMk/>
            <pc:sldMk cId="630051349" sldId="2147471369"/>
            <ac:spMk id="3" creationId="{F094A9DB-B3B4-D439-A862-D6489CFB8CC9}"/>
          </ac:spMkLst>
        </pc:spChg>
        <pc:spChg chg="del mod ord">
          <ac:chgData name="Barb Nelson" userId="6b0a3f96-1647-473d-8f63-18bd80907bec" providerId="ADAL" clId="{F1DD757E-CFD4-014F-B27F-12089EF67034}" dt="2024-02-28T20:51:17.557" v="1" actId="700"/>
          <ac:spMkLst>
            <pc:docMk/>
            <pc:sldMk cId="630051349" sldId="2147471369"/>
            <ac:spMk id="4" creationId="{01A8ECD1-9F26-1ADC-AAAF-14D5DAA3DEC0}"/>
          </ac:spMkLst>
        </pc:spChg>
        <pc:spChg chg="del mod ord">
          <ac:chgData name="Barb Nelson" userId="6b0a3f96-1647-473d-8f63-18bd80907bec" providerId="ADAL" clId="{F1DD757E-CFD4-014F-B27F-12089EF67034}" dt="2024-02-28T20:51:17.557" v="1" actId="700"/>
          <ac:spMkLst>
            <pc:docMk/>
            <pc:sldMk cId="630051349" sldId="2147471369"/>
            <ac:spMk id="5" creationId="{1B127B74-43BD-E6B0-F454-A6192ABED7CC}"/>
          </ac:spMkLst>
        </pc:spChg>
        <pc:spChg chg="del mod ord">
          <ac:chgData name="Barb Nelson" userId="6b0a3f96-1647-473d-8f63-18bd80907bec" providerId="ADAL" clId="{F1DD757E-CFD4-014F-B27F-12089EF67034}" dt="2024-02-28T20:51:17.557" v="1" actId="700"/>
          <ac:spMkLst>
            <pc:docMk/>
            <pc:sldMk cId="630051349" sldId="2147471369"/>
            <ac:spMk id="6" creationId="{5C9E83BB-EDA9-909E-A810-2EC36567907E}"/>
          </ac:spMkLst>
        </pc:spChg>
        <pc:spChg chg="del mod ord">
          <ac:chgData name="Barb Nelson" userId="6b0a3f96-1647-473d-8f63-18bd80907bec" providerId="ADAL" clId="{F1DD757E-CFD4-014F-B27F-12089EF67034}" dt="2024-02-28T20:51:17.557" v="1" actId="700"/>
          <ac:spMkLst>
            <pc:docMk/>
            <pc:sldMk cId="630051349" sldId="2147471369"/>
            <ac:spMk id="7" creationId="{6E8E332E-A850-2B47-1173-5DF1EC2EB2E1}"/>
          </ac:spMkLst>
        </pc:spChg>
        <pc:spChg chg="del mod ord">
          <ac:chgData name="Barb Nelson" userId="6b0a3f96-1647-473d-8f63-18bd80907bec" providerId="ADAL" clId="{F1DD757E-CFD4-014F-B27F-12089EF67034}" dt="2024-02-28T20:51:17.557" v="1" actId="700"/>
          <ac:spMkLst>
            <pc:docMk/>
            <pc:sldMk cId="630051349" sldId="2147471369"/>
            <ac:spMk id="8" creationId="{F9879283-A436-C4C9-8B0D-A9EC2FBA3E59}"/>
          </ac:spMkLst>
        </pc:spChg>
        <pc:spChg chg="del mod ord">
          <ac:chgData name="Barb Nelson" userId="6b0a3f96-1647-473d-8f63-18bd80907bec" providerId="ADAL" clId="{F1DD757E-CFD4-014F-B27F-12089EF67034}" dt="2024-02-28T20:51:17.557" v="1" actId="700"/>
          <ac:spMkLst>
            <pc:docMk/>
            <pc:sldMk cId="630051349" sldId="2147471369"/>
            <ac:spMk id="9" creationId="{1F007C22-122B-B997-9058-C86A52C346C0}"/>
          </ac:spMkLst>
        </pc:spChg>
        <pc:spChg chg="del mod ord">
          <ac:chgData name="Barb Nelson" userId="6b0a3f96-1647-473d-8f63-18bd80907bec" providerId="ADAL" clId="{F1DD757E-CFD4-014F-B27F-12089EF67034}" dt="2024-02-28T20:51:17.557" v="1" actId="700"/>
          <ac:spMkLst>
            <pc:docMk/>
            <pc:sldMk cId="630051349" sldId="2147471369"/>
            <ac:spMk id="10" creationId="{BF98A49F-0A82-D14C-DA92-92A6796650F0}"/>
          </ac:spMkLst>
        </pc:spChg>
        <pc:spChg chg="del mod ord">
          <ac:chgData name="Barb Nelson" userId="6b0a3f96-1647-473d-8f63-18bd80907bec" providerId="ADAL" clId="{F1DD757E-CFD4-014F-B27F-12089EF67034}" dt="2024-02-28T20:51:17.557" v="1" actId="700"/>
          <ac:spMkLst>
            <pc:docMk/>
            <pc:sldMk cId="630051349" sldId="2147471369"/>
            <ac:spMk id="11" creationId="{36872276-052F-B81F-862B-09838129D2D3}"/>
          </ac:spMkLst>
        </pc:spChg>
        <pc:spChg chg="del mod ord">
          <ac:chgData name="Barb Nelson" userId="6b0a3f96-1647-473d-8f63-18bd80907bec" providerId="ADAL" clId="{F1DD757E-CFD4-014F-B27F-12089EF67034}" dt="2024-02-28T20:51:17.557" v="1" actId="700"/>
          <ac:spMkLst>
            <pc:docMk/>
            <pc:sldMk cId="630051349" sldId="2147471369"/>
            <ac:spMk id="12" creationId="{EF23CD81-C44B-008C-9CAE-58B94093A827}"/>
          </ac:spMkLst>
        </pc:spChg>
        <pc:spChg chg="del mod ord">
          <ac:chgData name="Barb Nelson" userId="6b0a3f96-1647-473d-8f63-18bd80907bec" providerId="ADAL" clId="{F1DD757E-CFD4-014F-B27F-12089EF67034}" dt="2024-02-28T20:51:17.557" v="1" actId="700"/>
          <ac:spMkLst>
            <pc:docMk/>
            <pc:sldMk cId="630051349" sldId="2147471369"/>
            <ac:spMk id="13" creationId="{5F4C54AC-E555-8729-8E1B-379ECB1B9E61}"/>
          </ac:spMkLst>
        </pc:spChg>
        <pc:spChg chg="del mod ord">
          <ac:chgData name="Barb Nelson" userId="6b0a3f96-1647-473d-8f63-18bd80907bec" providerId="ADAL" clId="{F1DD757E-CFD4-014F-B27F-12089EF67034}" dt="2024-02-28T20:51:17.557" v="1" actId="700"/>
          <ac:spMkLst>
            <pc:docMk/>
            <pc:sldMk cId="630051349" sldId="2147471369"/>
            <ac:spMk id="14" creationId="{ACF5DEEE-5FE8-671D-841F-A99A1B7832AB}"/>
          </ac:spMkLst>
        </pc:spChg>
        <pc:spChg chg="add del mod ord">
          <ac:chgData name="Barb Nelson" userId="6b0a3f96-1647-473d-8f63-18bd80907bec" providerId="ADAL" clId="{F1DD757E-CFD4-014F-B27F-12089EF67034}" dt="2024-02-28T21:17:06.528" v="80" actId="6264"/>
          <ac:spMkLst>
            <pc:docMk/>
            <pc:sldMk cId="630051349" sldId="2147471369"/>
            <ac:spMk id="15" creationId="{21B10610-AA59-8443-6159-646C39FE0ECF}"/>
          </ac:spMkLst>
        </pc:spChg>
        <pc:spChg chg="add del mod ord">
          <ac:chgData name="Barb Nelson" userId="6b0a3f96-1647-473d-8f63-18bd80907bec" providerId="ADAL" clId="{F1DD757E-CFD4-014F-B27F-12089EF67034}" dt="2024-02-28T21:17:06.528" v="80" actId="6264"/>
          <ac:spMkLst>
            <pc:docMk/>
            <pc:sldMk cId="630051349" sldId="2147471369"/>
            <ac:spMk id="16" creationId="{9722B5C7-EB3B-875F-17D1-3F1C736FF7E4}"/>
          </ac:spMkLst>
        </pc:spChg>
        <pc:spChg chg="add del mod ord">
          <ac:chgData name="Barb Nelson" userId="6b0a3f96-1647-473d-8f63-18bd80907bec" providerId="ADAL" clId="{F1DD757E-CFD4-014F-B27F-12089EF67034}" dt="2024-02-28T21:17:06.528" v="80" actId="6264"/>
          <ac:spMkLst>
            <pc:docMk/>
            <pc:sldMk cId="630051349" sldId="2147471369"/>
            <ac:spMk id="17" creationId="{F0EA673F-6212-804F-89E8-4BB589811939}"/>
          </ac:spMkLst>
        </pc:spChg>
        <pc:spChg chg="add del mod ord">
          <ac:chgData name="Barb Nelson" userId="6b0a3f96-1647-473d-8f63-18bd80907bec" providerId="ADAL" clId="{F1DD757E-CFD4-014F-B27F-12089EF67034}" dt="2024-02-28T21:17:06.528" v="80" actId="6264"/>
          <ac:spMkLst>
            <pc:docMk/>
            <pc:sldMk cId="630051349" sldId="2147471369"/>
            <ac:spMk id="18" creationId="{4911E13E-1D53-3342-FFE3-158E5299E2D9}"/>
          </ac:spMkLst>
        </pc:spChg>
        <pc:spChg chg="add del mod ord">
          <ac:chgData name="Barb Nelson" userId="6b0a3f96-1647-473d-8f63-18bd80907bec" providerId="ADAL" clId="{F1DD757E-CFD4-014F-B27F-12089EF67034}" dt="2024-02-28T21:17:06.528" v="80" actId="6264"/>
          <ac:spMkLst>
            <pc:docMk/>
            <pc:sldMk cId="630051349" sldId="2147471369"/>
            <ac:spMk id="19" creationId="{EE42ED63-5125-79D1-871A-FBB759FA3B20}"/>
          </ac:spMkLst>
        </pc:spChg>
        <pc:spChg chg="add del mod ord">
          <ac:chgData name="Barb Nelson" userId="6b0a3f96-1647-473d-8f63-18bd80907bec" providerId="ADAL" clId="{F1DD757E-CFD4-014F-B27F-12089EF67034}" dt="2024-02-28T21:17:06.528" v="80" actId="6264"/>
          <ac:spMkLst>
            <pc:docMk/>
            <pc:sldMk cId="630051349" sldId="2147471369"/>
            <ac:spMk id="20" creationId="{895911F6-917F-14A0-2D42-9FC0906E1C5B}"/>
          </ac:spMkLst>
        </pc:spChg>
        <pc:spChg chg="add del mod ord">
          <ac:chgData name="Barb Nelson" userId="6b0a3f96-1647-473d-8f63-18bd80907bec" providerId="ADAL" clId="{F1DD757E-CFD4-014F-B27F-12089EF67034}" dt="2024-02-28T21:17:06.528" v="80" actId="6264"/>
          <ac:spMkLst>
            <pc:docMk/>
            <pc:sldMk cId="630051349" sldId="2147471369"/>
            <ac:spMk id="21" creationId="{3B007B2A-8BBA-BBAD-66CA-7D50838A41AE}"/>
          </ac:spMkLst>
        </pc:spChg>
        <pc:spChg chg="add del mod ord">
          <ac:chgData name="Barb Nelson" userId="6b0a3f96-1647-473d-8f63-18bd80907bec" providerId="ADAL" clId="{F1DD757E-CFD4-014F-B27F-12089EF67034}" dt="2024-02-28T21:17:06.528" v="80" actId="6264"/>
          <ac:spMkLst>
            <pc:docMk/>
            <pc:sldMk cId="630051349" sldId="2147471369"/>
            <ac:spMk id="22" creationId="{6A816D1C-F649-0169-A24E-D5072255C16B}"/>
          </ac:spMkLst>
        </pc:spChg>
        <pc:spChg chg="add del mod ord">
          <ac:chgData name="Barb Nelson" userId="6b0a3f96-1647-473d-8f63-18bd80907bec" providerId="ADAL" clId="{F1DD757E-CFD4-014F-B27F-12089EF67034}" dt="2024-02-28T21:17:06.528" v="80" actId="6264"/>
          <ac:spMkLst>
            <pc:docMk/>
            <pc:sldMk cId="630051349" sldId="2147471369"/>
            <ac:spMk id="23" creationId="{BAF57779-36D3-935A-F634-7E1387C55051}"/>
          </ac:spMkLst>
        </pc:spChg>
        <pc:spChg chg="add del mod ord">
          <ac:chgData name="Barb Nelson" userId="6b0a3f96-1647-473d-8f63-18bd80907bec" providerId="ADAL" clId="{F1DD757E-CFD4-014F-B27F-12089EF67034}" dt="2024-02-28T21:17:06.528" v="80" actId="6264"/>
          <ac:spMkLst>
            <pc:docMk/>
            <pc:sldMk cId="630051349" sldId="2147471369"/>
            <ac:spMk id="24" creationId="{1AD8711B-908C-281E-9080-659C1C46ADA8}"/>
          </ac:spMkLst>
        </pc:spChg>
        <pc:spChg chg="add del mod ord">
          <ac:chgData name="Barb Nelson" userId="6b0a3f96-1647-473d-8f63-18bd80907bec" providerId="ADAL" clId="{F1DD757E-CFD4-014F-B27F-12089EF67034}" dt="2024-02-28T21:17:06.528" v="80" actId="6264"/>
          <ac:spMkLst>
            <pc:docMk/>
            <pc:sldMk cId="630051349" sldId="2147471369"/>
            <ac:spMk id="25" creationId="{DD2DB887-5A99-359B-EA48-8BBE65FDFF31}"/>
          </ac:spMkLst>
        </pc:spChg>
        <pc:spChg chg="add del mod ord">
          <ac:chgData name="Barb Nelson" userId="6b0a3f96-1647-473d-8f63-18bd80907bec" providerId="ADAL" clId="{F1DD757E-CFD4-014F-B27F-12089EF67034}" dt="2024-02-28T21:17:06.528" v="80" actId="6264"/>
          <ac:spMkLst>
            <pc:docMk/>
            <pc:sldMk cId="630051349" sldId="2147471369"/>
            <ac:spMk id="26" creationId="{6F555EA8-7496-5E9B-3C34-145EFA47433D}"/>
          </ac:spMkLst>
        </pc:spChg>
        <pc:spChg chg="add del mod ord">
          <ac:chgData name="Barb Nelson" userId="6b0a3f96-1647-473d-8f63-18bd80907bec" providerId="ADAL" clId="{F1DD757E-CFD4-014F-B27F-12089EF67034}" dt="2024-02-28T21:17:06.528" v="80" actId="6264"/>
          <ac:spMkLst>
            <pc:docMk/>
            <pc:sldMk cId="630051349" sldId="2147471369"/>
            <ac:spMk id="27" creationId="{74756D89-C45D-36F1-C3A6-B800011B54CF}"/>
          </ac:spMkLst>
        </pc:spChg>
        <pc:spChg chg="add mod ord">
          <ac:chgData name="Barb Nelson" userId="6b0a3f96-1647-473d-8f63-18bd80907bec" providerId="ADAL" clId="{F1DD757E-CFD4-014F-B27F-12089EF67034}" dt="2024-02-28T21:17:06.528" v="80" actId="6264"/>
          <ac:spMkLst>
            <pc:docMk/>
            <pc:sldMk cId="630051349" sldId="2147471369"/>
            <ac:spMk id="28" creationId="{8809436C-3FF4-A18D-9F4E-9945AF91D836}"/>
          </ac:spMkLst>
        </pc:spChg>
        <pc:spChg chg="add mod ord">
          <ac:chgData name="Barb Nelson" userId="6b0a3f96-1647-473d-8f63-18bd80907bec" providerId="ADAL" clId="{F1DD757E-CFD4-014F-B27F-12089EF67034}" dt="2024-02-28T21:17:06.528" v="80" actId="6264"/>
          <ac:spMkLst>
            <pc:docMk/>
            <pc:sldMk cId="630051349" sldId="2147471369"/>
            <ac:spMk id="29" creationId="{579BF8A0-848C-BF14-B446-C0C6F4CFC12D}"/>
          </ac:spMkLst>
        </pc:spChg>
        <pc:spChg chg="add mod ord">
          <ac:chgData name="Barb Nelson" userId="6b0a3f96-1647-473d-8f63-18bd80907bec" providerId="ADAL" clId="{F1DD757E-CFD4-014F-B27F-12089EF67034}" dt="2024-02-28T21:17:06.528" v="80" actId="6264"/>
          <ac:spMkLst>
            <pc:docMk/>
            <pc:sldMk cId="630051349" sldId="2147471369"/>
            <ac:spMk id="30" creationId="{1CC2FC31-5C75-9F01-9C92-6A1C677B19D1}"/>
          </ac:spMkLst>
        </pc:spChg>
        <pc:spChg chg="add mod ord">
          <ac:chgData name="Barb Nelson" userId="6b0a3f96-1647-473d-8f63-18bd80907bec" providerId="ADAL" clId="{F1DD757E-CFD4-014F-B27F-12089EF67034}" dt="2024-02-28T21:17:06.528" v="80" actId="6264"/>
          <ac:spMkLst>
            <pc:docMk/>
            <pc:sldMk cId="630051349" sldId="2147471369"/>
            <ac:spMk id="31" creationId="{C857708B-E338-98D7-B619-81701DC9BC07}"/>
          </ac:spMkLst>
        </pc:spChg>
        <pc:spChg chg="add mod ord">
          <ac:chgData name="Barb Nelson" userId="6b0a3f96-1647-473d-8f63-18bd80907bec" providerId="ADAL" clId="{F1DD757E-CFD4-014F-B27F-12089EF67034}" dt="2024-02-28T21:17:06.528" v="80" actId="6264"/>
          <ac:spMkLst>
            <pc:docMk/>
            <pc:sldMk cId="630051349" sldId="2147471369"/>
            <ac:spMk id="32" creationId="{6F78EA9E-A19C-DF09-34D6-22417DAE44E6}"/>
          </ac:spMkLst>
        </pc:spChg>
        <pc:spChg chg="add mod ord">
          <ac:chgData name="Barb Nelson" userId="6b0a3f96-1647-473d-8f63-18bd80907bec" providerId="ADAL" clId="{F1DD757E-CFD4-014F-B27F-12089EF67034}" dt="2024-02-28T21:17:06.528" v="80" actId="6264"/>
          <ac:spMkLst>
            <pc:docMk/>
            <pc:sldMk cId="630051349" sldId="2147471369"/>
            <ac:spMk id="33" creationId="{04D83F0A-C6B3-0C00-2865-C19B3978BC5D}"/>
          </ac:spMkLst>
        </pc:spChg>
        <pc:spChg chg="add mod ord">
          <ac:chgData name="Barb Nelson" userId="6b0a3f96-1647-473d-8f63-18bd80907bec" providerId="ADAL" clId="{F1DD757E-CFD4-014F-B27F-12089EF67034}" dt="2024-02-28T21:17:06.528" v="80" actId="6264"/>
          <ac:spMkLst>
            <pc:docMk/>
            <pc:sldMk cId="630051349" sldId="2147471369"/>
            <ac:spMk id="34" creationId="{CD1556A8-7C2C-0E48-BAA0-79725BAB8124}"/>
          </ac:spMkLst>
        </pc:spChg>
        <pc:spChg chg="add mod ord">
          <ac:chgData name="Barb Nelson" userId="6b0a3f96-1647-473d-8f63-18bd80907bec" providerId="ADAL" clId="{F1DD757E-CFD4-014F-B27F-12089EF67034}" dt="2024-02-28T21:17:06.528" v="80" actId="6264"/>
          <ac:spMkLst>
            <pc:docMk/>
            <pc:sldMk cId="630051349" sldId="2147471369"/>
            <ac:spMk id="35" creationId="{B2659DD3-6FD6-EBB9-5F79-47D1D770B719}"/>
          </ac:spMkLst>
        </pc:spChg>
        <pc:spChg chg="add mod ord">
          <ac:chgData name="Barb Nelson" userId="6b0a3f96-1647-473d-8f63-18bd80907bec" providerId="ADAL" clId="{F1DD757E-CFD4-014F-B27F-12089EF67034}" dt="2024-02-28T21:17:06.528" v="80" actId="6264"/>
          <ac:spMkLst>
            <pc:docMk/>
            <pc:sldMk cId="630051349" sldId="2147471369"/>
            <ac:spMk id="36" creationId="{D0220710-566E-F46D-ED75-0310C15B6F08}"/>
          </ac:spMkLst>
        </pc:spChg>
        <pc:spChg chg="add mod ord">
          <ac:chgData name="Barb Nelson" userId="6b0a3f96-1647-473d-8f63-18bd80907bec" providerId="ADAL" clId="{F1DD757E-CFD4-014F-B27F-12089EF67034}" dt="2024-02-28T21:17:06.528" v="80" actId="6264"/>
          <ac:spMkLst>
            <pc:docMk/>
            <pc:sldMk cId="630051349" sldId="2147471369"/>
            <ac:spMk id="37" creationId="{5AEB1723-3EAA-69F0-8A13-5B6C85F95BC1}"/>
          </ac:spMkLst>
        </pc:spChg>
        <pc:spChg chg="add mod ord">
          <ac:chgData name="Barb Nelson" userId="6b0a3f96-1647-473d-8f63-18bd80907bec" providerId="ADAL" clId="{F1DD757E-CFD4-014F-B27F-12089EF67034}" dt="2024-02-28T21:17:06.528" v="80" actId="6264"/>
          <ac:spMkLst>
            <pc:docMk/>
            <pc:sldMk cId="630051349" sldId="2147471369"/>
            <ac:spMk id="38" creationId="{5DAA2AA0-46AC-C6F8-BE4D-AB046C6CA91A}"/>
          </ac:spMkLst>
        </pc:spChg>
        <pc:spChg chg="add mod ord">
          <ac:chgData name="Barb Nelson" userId="6b0a3f96-1647-473d-8f63-18bd80907bec" providerId="ADAL" clId="{F1DD757E-CFD4-014F-B27F-12089EF67034}" dt="2024-02-28T21:17:06.528" v="80" actId="6264"/>
          <ac:spMkLst>
            <pc:docMk/>
            <pc:sldMk cId="630051349" sldId="2147471369"/>
            <ac:spMk id="39" creationId="{0395B903-2E8B-F825-2257-FD93D8F2B13B}"/>
          </ac:spMkLst>
        </pc:spChg>
        <pc:spChg chg="add mod ord">
          <ac:chgData name="Barb Nelson" userId="6b0a3f96-1647-473d-8f63-18bd80907bec" providerId="ADAL" clId="{F1DD757E-CFD4-014F-B27F-12089EF67034}" dt="2024-02-28T21:17:06.528" v="80" actId="6264"/>
          <ac:spMkLst>
            <pc:docMk/>
            <pc:sldMk cId="630051349" sldId="2147471369"/>
            <ac:spMk id="40" creationId="{72E65126-D1E8-4DCF-832E-783D11A634AB}"/>
          </ac:spMkLst>
        </pc:spChg>
      </pc:sldChg>
      <pc:sldChg chg="addSp delSp modSp mod modClrScheme chgLayout">
        <pc:chgData name="Barb Nelson" userId="6b0a3f96-1647-473d-8f63-18bd80907bec" providerId="ADAL" clId="{F1DD757E-CFD4-014F-B27F-12089EF67034}" dt="2024-02-28T21:33:41.613" v="266" actId="20577"/>
        <pc:sldMkLst>
          <pc:docMk/>
          <pc:sldMk cId="649799734" sldId="2147471371"/>
        </pc:sldMkLst>
        <pc:spChg chg="add del mod">
          <ac:chgData name="Barb Nelson" userId="6b0a3f96-1647-473d-8f63-18bd80907bec" providerId="ADAL" clId="{F1DD757E-CFD4-014F-B27F-12089EF67034}" dt="2024-02-28T21:25:19.301" v="133" actId="552"/>
          <ac:spMkLst>
            <pc:docMk/>
            <pc:sldMk cId="649799734" sldId="2147471371"/>
            <ac:spMk id="2" creationId="{ED8F313C-E7C9-F1B5-8713-6C66AF59B2E4}"/>
          </ac:spMkLst>
        </pc:spChg>
        <pc:spChg chg="del mod">
          <ac:chgData name="Barb Nelson" userId="6b0a3f96-1647-473d-8f63-18bd80907bec" providerId="ADAL" clId="{F1DD757E-CFD4-014F-B27F-12089EF67034}" dt="2024-02-28T21:21:23.220" v="105" actId="478"/>
          <ac:spMkLst>
            <pc:docMk/>
            <pc:sldMk cId="649799734" sldId="2147471371"/>
            <ac:spMk id="3" creationId="{A7BD4EBB-CB7C-FF82-A22A-ACD28A3E4446}"/>
          </ac:spMkLst>
        </pc:spChg>
        <pc:spChg chg="add del mod ord">
          <ac:chgData name="Barb Nelson" userId="6b0a3f96-1647-473d-8f63-18bd80907bec" providerId="ADAL" clId="{F1DD757E-CFD4-014F-B27F-12089EF67034}" dt="2024-02-28T21:03:23.577" v="58" actId="700"/>
          <ac:spMkLst>
            <pc:docMk/>
            <pc:sldMk cId="649799734" sldId="2147471371"/>
            <ac:spMk id="4" creationId="{AD6D5895-F06F-18F0-4500-60C56A33B317}"/>
          </ac:spMkLst>
        </pc:spChg>
        <pc:spChg chg="add del mod ord">
          <ac:chgData name="Barb Nelson" userId="6b0a3f96-1647-473d-8f63-18bd80907bec" providerId="ADAL" clId="{F1DD757E-CFD4-014F-B27F-12089EF67034}" dt="2024-02-28T21:33:37.902" v="264" actId="6264"/>
          <ac:spMkLst>
            <pc:docMk/>
            <pc:sldMk cId="649799734" sldId="2147471371"/>
            <ac:spMk id="5" creationId="{DDE5C349-D945-C0C8-D5CF-654C01D84927}"/>
          </ac:spMkLst>
        </pc:spChg>
        <pc:spChg chg="add del mod">
          <ac:chgData name="Barb Nelson" userId="6b0a3f96-1647-473d-8f63-18bd80907bec" providerId="ADAL" clId="{F1DD757E-CFD4-014F-B27F-12089EF67034}" dt="2024-02-28T21:33:37.902" v="264" actId="6264"/>
          <ac:spMkLst>
            <pc:docMk/>
            <pc:sldMk cId="649799734" sldId="2147471371"/>
            <ac:spMk id="6" creationId="{A2564B49-7DF2-68AF-7AB7-0006E65144CC}"/>
          </ac:spMkLst>
        </pc:spChg>
        <pc:spChg chg="add del mod">
          <ac:chgData name="Barb Nelson" userId="6b0a3f96-1647-473d-8f63-18bd80907bec" providerId="ADAL" clId="{F1DD757E-CFD4-014F-B27F-12089EF67034}" dt="2024-02-28T21:33:37.902" v="264" actId="6264"/>
          <ac:spMkLst>
            <pc:docMk/>
            <pc:sldMk cId="649799734" sldId="2147471371"/>
            <ac:spMk id="7" creationId="{E0B7C8D7-FE8C-4855-9904-13849AF1A770}"/>
          </ac:spMkLst>
        </pc:spChg>
        <pc:spChg chg="add del mod">
          <ac:chgData name="Barb Nelson" userId="6b0a3f96-1647-473d-8f63-18bd80907bec" providerId="ADAL" clId="{F1DD757E-CFD4-014F-B27F-12089EF67034}" dt="2024-02-28T21:33:37.902" v="264" actId="6264"/>
          <ac:spMkLst>
            <pc:docMk/>
            <pc:sldMk cId="649799734" sldId="2147471371"/>
            <ac:spMk id="8" creationId="{ED2F31D6-9C51-B15D-E659-48363D730797}"/>
          </ac:spMkLst>
        </pc:spChg>
        <pc:spChg chg="add del mod">
          <ac:chgData name="Barb Nelson" userId="6b0a3f96-1647-473d-8f63-18bd80907bec" providerId="ADAL" clId="{F1DD757E-CFD4-014F-B27F-12089EF67034}" dt="2024-02-28T21:33:37.902" v="264" actId="6264"/>
          <ac:spMkLst>
            <pc:docMk/>
            <pc:sldMk cId="649799734" sldId="2147471371"/>
            <ac:spMk id="9" creationId="{9C5F81B5-7C62-46A0-9B7A-627456D83282}"/>
          </ac:spMkLst>
        </pc:spChg>
        <pc:spChg chg="add del mod">
          <ac:chgData name="Barb Nelson" userId="6b0a3f96-1647-473d-8f63-18bd80907bec" providerId="ADAL" clId="{F1DD757E-CFD4-014F-B27F-12089EF67034}" dt="2024-02-28T21:33:37.902" v="264" actId="6264"/>
          <ac:spMkLst>
            <pc:docMk/>
            <pc:sldMk cId="649799734" sldId="2147471371"/>
            <ac:spMk id="10" creationId="{3884529B-4778-9191-E20A-56A25832DB4E}"/>
          </ac:spMkLst>
        </pc:spChg>
        <pc:spChg chg="add del mod">
          <ac:chgData name="Barb Nelson" userId="6b0a3f96-1647-473d-8f63-18bd80907bec" providerId="ADAL" clId="{F1DD757E-CFD4-014F-B27F-12089EF67034}" dt="2024-02-28T21:33:37.902" v="264" actId="6264"/>
          <ac:spMkLst>
            <pc:docMk/>
            <pc:sldMk cId="649799734" sldId="2147471371"/>
            <ac:spMk id="11" creationId="{73CE81E0-C587-54E5-550A-C58E8EE0D4B4}"/>
          </ac:spMkLst>
        </pc:spChg>
        <pc:spChg chg="add del mod">
          <ac:chgData name="Barb Nelson" userId="6b0a3f96-1647-473d-8f63-18bd80907bec" providerId="ADAL" clId="{F1DD757E-CFD4-014F-B27F-12089EF67034}" dt="2024-02-28T21:33:37.902" v="264" actId="6264"/>
          <ac:spMkLst>
            <pc:docMk/>
            <pc:sldMk cId="649799734" sldId="2147471371"/>
            <ac:spMk id="12" creationId="{9BB7943B-FE40-6D2E-191D-00297FA2647E}"/>
          </ac:spMkLst>
        </pc:spChg>
        <pc:spChg chg="add del mod">
          <ac:chgData name="Barb Nelson" userId="6b0a3f96-1647-473d-8f63-18bd80907bec" providerId="ADAL" clId="{F1DD757E-CFD4-014F-B27F-12089EF67034}" dt="2024-02-28T21:33:37.902" v="264" actId="6264"/>
          <ac:spMkLst>
            <pc:docMk/>
            <pc:sldMk cId="649799734" sldId="2147471371"/>
            <ac:spMk id="13" creationId="{4A2CC212-7AD1-5482-DA4F-4880982AFB38}"/>
          </ac:spMkLst>
        </pc:spChg>
        <pc:spChg chg="add del mod">
          <ac:chgData name="Barb Nelson" userId="6b0a3f96-1647-473d-8f63-18bd80907bec" providerId="ADAL" clId="{F1DD757E-CFD4-014F-B27F-12089EF67034}" dt="2024-02-28T21:33:37.902" v="264" actId="6264"/>
          <ac:spMkLst>
            <pc:docMk/>
            <pc:sldMk cId="649799734" sldId="2147471371"/>
            <ac:spMk id="14" creationId="{A9CCAE0C-15D5-69B4-8CE1-B32D2A726A83}"/>
          </ac:spMkLst>
        </pc:spChg>
        <pc:spChg chg="add mod ord">
          <ac:chgData name="Barb Nelson" userId="6b0a3f96-1647-473d-8f63-18bd80907bec" providerId="ADAL" clId="{F1DD757E-CFD4-014F-B27F-12089EF67034}" dt="2024-02-28T21:33:37.902" v="264" actId="6264"/>
          <ac:spMkLst>
            <pc:docMk/>
            <pc:sldMk cId="649799734" sldId="2147471371"/>
            <ac:spMk id="15" creationId="{FA3118E0-EE34-E0D5-41AC-2D4F9A76BA7C}"/>
          </ac:spMkLst>
        </pc:spChg>
        <pc:spChg chg="add mod ord">
          <ac:chgData name="Barb Nelson" userId="6b0a3f96-1647-473d-8f63-18bd80907bec" providerId="ADAL" clId="{F1DD757E-CFD4-014F-B27F-12089EF67034}" dt="2024-02-28T21:33:41.613" v="266" actId="20577"/>
          <ac:spMkLst>
            <pc:docMk/>
            <pc:sldMk cId="649799734" sldId="2147471371"/>
            <ac:spMk id="16" creationId="{FBE584AB-BDF1-5E06-E869-52711E7C8AEC}"/>
          </ac:spMkLst>
        </pc:spChg>
        <pc:spChg chg="mod ord">
          <ac:chgData name="Barb Nelson" userId="6b0a3f96-1647-473d-8f63-18bd80907bec" providerId="ADAL" clId="{F1DD757E-CFD4-014F-B27F-12089EF67034}" dt="2024-02-28T21:33:37.902" v="264" actId="6264"/>
          <ac:spMkLst>
            <pc:docMk/>
            <pc:sldMk cId="649799734" sldId="2147471371"/>
            <ac:spMk id="23" creationId="{2D2E7B83-4E6C-1E44-6F7F-BC75B127CAF5}"/>
          </ac:spMkLst>
        </pc:spChg>
        <pc:spChg chg="mod ord">
          <ac:chgData name="Barb Nelson" userId="6b0a3f96-1647-473d-8f63-18bd80907bec" providerId="ADAL" clId="{F1DD757E-CFD4-014F-B27F-12089EF67034}" dt="2024-02-28T21:33:37.902" v="264" actId="6264"/>
          <ac:spMkLst>
            <pc:docMk/>
            <pc:sldMk cId="649799734" sldId="2147471371"/>
            <ac:spMk id="24" creationId="{588A2AF6-EC86-2280-60BE-C85F81200702}"/>
          </ac:spMkLst>
        </pc:spChg>
        <pc:spChg chg="mod ord">
          <ac:chgData name="Barb Nelson" userId="6b0a3f96-1647-473d-8f63-18bd80907bec" providerId="ADAL" clId="{F1DD757E-CFD4-014F-B27F-12089EF67034}" dt="2024-02-28T21:33:37.902" v="264" actId="6264"/>
          <ac:spMkLst>
            <pc:docMk/>
            <pc:sldMk cId="649799734" sldId="2147471371"/>
            <ac:spMk id="26" creationId="{572A6282-8BF1-3745-AF14-98654FDAB011}"/>
          </ac:spMkLst>
        </pc:spChg>
        <pc:spChg chg="add del mod ord">
          <ac:chgData name="Barb Nelson" userId="6b0a3f96-1647-473d-8f63-18bd80907bec" providerId="ADAL" clId="{F1DD757E-CFD4-014F-B27F-12089EF67034}" dt="2024-02-28T21:22:16.454" v="114" actId="700"/>
          <ac:spMkLst>
            <pc:docMk/>
            <pc:sldMk cId="649799734" sldId="2147471371"/>
            <ac:spMk id="28" creationId="{44BCE9B8-47B9-D074-0FA1-8F99F5127802}"/>
          </ac:spMkLst>
        </pc:spChg>
        <pc:spChg chg="mod ord">
          <ac:chgData name="Barb Nelson" userId="6b0a3f96-1647-473d-8f63-18bd80907bec" providerId="ADAL" clId="{F1DD757E-CFD4-014F-B27F-12089EF67034}" dt="2024-02-28T21:33:37.902" v="264" actId="6264"/>
          <ac:spMkLst>
            <pc:docMk/>
            <pc:sldMk cId="649799734" sldId="2147471371"/>
            <ac:spMk id="31" creationId="{8E3DF769-8ACD-BE3C-D1F8-ED5B580F04D0}"/>
          </ac:spMkLst>
        </pc:spChg>
        <pc:spChg chg="mod ord">
          <ac:chgData name="Barb Nelson" userId="6b0a3f96-1647-473d-8f63-18bd80907bec" providerId="ADAL" clId="{F1DD757E-CFD4-014F-B27F-12089EF67034}" dt="2024-02-28T21:33:37.902" v="264" actId="6264"/>
          <ac:spMkLst>
            <pc:docMk/>
            <pc:sldMk cId="649799734" sldId="2147471371"/>
            <ac:spMk id="32" creationId="{ACEB9248-2489-BC21-97DB-54D4679E9813}"/>
          </ac:spMkLst>
        </pc:spChg>
        <pc:spChg chg="mod ord">
          <ac:chgData name="Barb Nelson" userId="6b0a3f96-1647-473d-8f63-18bd80907bec" providerId="ADAL" clId="{F1DD757E-CFD4-014F-B27F-12089EF67034}" dt="2024-02-28T21:33:37.902" v="264" actId="6264"/>
          <ac:spMkLst>
            <pc:docMk/>
            <pc:sldMk cId="649799734" sldId="2147471371"/>
            <ac:spMk id="48" creationId="{0AAC5D41-90EB-D38F-4344-C15A654FA535}"/>
          </ac:spMkLst>
        </pc:spChg>
        <pc:spChg chg="mod ord">
          <ac:chgData name="Barb Nelson" userId="6b0a3f96-1647-473d-8f63-18bd80907bec" providerId="ADAL" clId="{F1DD757E-CFD4-014F-B27F-12089EF67034}" dt="2024-02-28T21:33:37.902" v="264" actId="6264"/>
          <ac:spMkLst>
            <pc:docMk/>
            <pc:sldMk cId="649799734" sldId="2147471371"/>
            <ac:spMk id="51" creationId="{582CB13D-2C41-D96A-0E76-30DC78325543}"/>
          </ac:spMkLst>
        </pc:spChg>
        <pc:spChg chg="mod ord">
          <ac:chgData name="Barb Nelson" userId="6b0a3f96-1647-473d-8f63-18bd80907bec" providerId="ADAL" clId="{F1DD757E-CFD4-014F-B27F-12089EF67034}" dt="2024-02-28T21:33:37.902" v="264" actId="6264"/>
          <ac:spMkLst>
            <pc:docMk/>
            <pc:sldMk cId="649799734" sldId="2147471371"/>
            <ac:spMk id="53" creationId="{313142C0-56AF-EAB1-693E-59F24BBE7A57}"/>
          </ac:spMkLst>
        </pc:spChg>
        <pc:spChg chg="mod ord">
          <ac:chgData name="Barb Nelson" userId="6b0a3f96-1647-473d-8f63-18bd80907bec" providerId="ADAL" clId="{F1DD757E-CFD4-014F-B27F-12089EF67034}" dt="2024-02-28T21:33:37.902" v="264" actId="6264"/>
          <ac:spMkLst>
            <pc:docMk/>
            <pc:sldMk cId="649799734" sldId="2147471371"/>
            <ac:spMk id="54" creationId="{BAFD1F8E-D057-DBA7-5140-71DDAD5B601A}"/>
          </ac:spMkLst>
        </pc:spChg>
      </pc:sldChg>
      <pc:sldChg chg="modSp add del mod">
        <pc:chgData name="Barb Nelson" userId="6b0a3f96-1647-473d-8f63-18bd80907bec" providerId="ADAL" clId="{F1DD757E-CFD4-014F-B27F-12089EF67034}" dt="2024-02-28T21:17:46.036" v="83" actId="2696"/>
        <pc:sldMkLst>
          <pc:docMk/>
          <pc:sldMk cId="3832027235" sldId="2147471372"/>
        </pc:sldMkLst>
        <pc:spChg chg="mod">
          <ac:chgData name="Barb Nelson" userId="6b0a3f96-1647-473d-8f63-18bd80907bec" providerId="ADAL" clId="{F1DD757E-CFD4-014F-B27F-12089EF67034}" dt="2024-02-28T21:17:27.940" v="82" actId="1076"/>
          <ac:spMkLst>
            <pc:docMk/>
            <pc:sldMk cId="3832027235" sldId="2147471372"/>
            <ac:spMk id="15" creationId="{B4A731B0-04D4-EC5B-4775-5E1332FA202F}"/>
          </ac:spMkLst>
        </pc:spChg>
      </pc:sldChg>
      <pc:sldChg chg="addSp delSp modSp add mod modClrScheme chgLayout">
        <pc:chgData name="Barb Nelson" userId="6b0a3f96-1647-473d-8f63-18bd80907bec" providerId="ADAL" clId="{F1DD757E-CFD4-014F-B27F-12089EF67034}" dt="2024-02-28T21:20:00.039" v="103" actId="20577"/>
        <pc:sldMkLst>
          <pc:docMk/>
          <pc:sldMk cId="4033582493" sldId="2147471372"/>
        </pc:sldMkLst>
        <pc:spChg chg="mod ord">
          <ac:chgData name="Barb Nelson" userId="6b0a3f96-1647-473d-8f63-18bd80907bec" providerId="ADAL" clId="{F1DD757E-CFD4-014F-B27F-12089EF67034}" dt="2024-02-28T21:19:03.188" v="92" actId="27636"/>
          <ac:spMkLst>
            <pc:docMk/>
            <pc:sldMk cId="4033582493" sldId="2147471372"/>
            <ac:spMk id="2" creationId="{2F03DD00-04E8-285C-2B33-F62AFF265856}"/>
          </ac:spMkLst>
        </pc:spChg>
        <pc:spChg chg="mod ord">
          <ac:chgData name="Barb Nelson" userId="6b0a3f96-1647-473d-8f63-18bd80907bec" providerId="ADAL" clId="{F1DD757E-CFD4-014F-B27F-12089EF67034}" dt="2024-02-28T21:19:03.140" v="91" actId="700"/>
          <ac:spMkLst>
            <pc:docMk/>
            <pc:sldMk cId="4033582493" sldId="2147471372"/>
            <ac:spMk id="3" creationId="{022B7A23-C274-FCC2-682A-FB5C39C22DDC}"/>
          </ac:spMkLst>
        </pc:spChg>
        <pc:spChg chg="mod ord">
          <ac:chgData name="Barb Nelson" userId="6b0a3f96-1647-473d-8f63-18bd80907bec" providerId="ADAL" clId="{F1DD757E-CFD4-014F-B27F-12089EF67034}" dt="2024-02-28T21:19:03.140" v="91" actId="700"/>
          <ac:spMkLst>
            <pc:docMk/>
            <pc:sldMk cId="4033582493" sldId="2147471372"/>
            <ac:spMk id="4" creationId="{F26E6C1F-981E-BCE1-665C-FF4F0290300E}"/>
          </ac:spMkLst>
        </pc:spChg>
        <pc:spChg chg="mod ord">
          <ac:chgData name="Barb Nelson" userId="6b0a3f96-1647-473d-8f63-18bd80907bec" providerId="ADAL" clId="{F1DD757E-CFD4-014F-B27F-12089EF67034}" dt="2024-02-28T21:19:03.140" v="91" actId="700"/>
          <ac:spMkLst>
            <pc:docMk/>
            <pc:sldMk cId="4033582493" sldId="2147471372"/>
            <ac:spMk id="5" creationId="{AEC10EEA-0F22-39EB-D66F-645BAD633485}"/>
          </ac:spMkLst>
        </pc:spChg>
        <pc:spChg chg="mod ord">
          <ac:chgData name="Barb Nelson" userId="6b0a3f96-1647-473d-8f63-18bd80907bec" providerId="ADAL" clId="{F1DD757E-CFD4-014F-B27F-12089EF67034}" dt="2024-02-28T21:19:03.140" v="91" actId="700"/>
          <ac:spMkLst>
            <pc:docMk/>
            <pc:sldMk cId="4033582493" sldId="2147471372"/>
            <ac:spMk id="6" creationId="{4AC3A4C5-A9C5-79AC-CDF6-559527803572}"/>
          </ac:spMkLst>
        </pc:spChg>
        <pc:spChg chg="mod ord">
          <ac:chgData name="Barb Nelson" userId="6b0a3f96-1647-473d-8f63-18bd80907bec" providerId="ADAL" clId="{F1DD757E-CFD4-014F-B27F-12089EF67034}" dt="2024-02-28T21:19:03.140" v="91" actId="700"/>
          <ac:spMkLst>
            <pc:docMk/>
            <pc:sldMk cId="4033582493" sldId="2147471372"/>
            <ac:spMk id="7" creationId="{F85A1815-E3CB-DFD3-1636-9127DA2FDA52}"/>
          </ac:spMkLst>
        </pc:spChg>
        <pc:spChg chg="add mod ord">
          <ac:chgData name="Barb Nelson" userId="6b0a3f96-1647-473d-8f63-18bd80907bec" providerId="ADAL" clId="{F1DD757E-CFD4-014F-B27F-12089EF67034}" dt="2024-02-28T21:19:03.140" v="91" actId="700"/>
          <ac:spMkLst>
            <pc:docMk/>
            <pc:sldMk cId="4033582493" sldId="2147471372"/>
            <ac:spMk id="8" creationId="{3810EB59-43FB-DF79-026D-80B5F3040AA8}"/>
          </ac:spMkLst>
        </pc:spChg>
        <pc:spChg chg="add mod ord">
          <ac:chgData name="Barb Nelson" userId="6b0a3f96-1647-473d-8f63-18bd80907bec" providerId="ADAL" clId="{F1DD757E-CFD4-014F-B27F-12089EF67034}" dt="2024-02-28T21:19:07.173" v="97" actId="27636"/>
          <ac:spMkLst>
            <pc:docMk/>
            <pc:sldMk cId="4033582493" sldId="2147471372"/>
            <ac:spMk id="9" creationId="{53383A2C-41C3-9A82-2410-A71C84F50178}"/>
          </ac:spMkLst>
        </pc:spChg>
        <pc:spChg chg="mod ord">
          <ac:chgData name="Barb Nelson" userId="6b0a3f96-1647-473d-8f63-18bd80907bec" providerId="ADAL" clId="{F1DD757E-CFD4-014F-B27F-12089EF67034}" dt="2024-02-28T21:19:03.140" v="91" actId="700"/>
          <ac:spMkLst>
            <pc:docMk/>
            <pc:sldMk cId="4033582493" sldId="2147471372"/>
            <ac:spMk id="10" creationId="{C85BA112-D062-36D2-F8E6-67C4CEA1BC2F}"/>
          </ac:spMkLst>
        </pc:spChg>
        <pc:spChg chg="mod ord">
          <ac:chgData name="Barb Nelson" userId="6b0a3f96-1647-473d-8f63-18bd80907bec" providerId="ADAL" clId="{F1DD757E-CFD4-014F-B27F-12089EF67034}" dt="2024-02-28T21:20:00.039" v="103" actId="20577"/>
          <ac:spMkLst>
            <pc:docMk/>
            <pc:sldMk cId="4033582493" sldId="2147471372"/>
            <ac:spMk id="12" creationId="{CE69D16F-82AE-69F6-7298-088DF07F4983}"/>
          </ac:spMkLst>
        </pc:spChg>
        <pc:spChg chg="mod ord">
          <ac:chgData name="Barb Nelson" userId="6b0a3f96-1647-473d-8f63-18bd80907bec" providerId="ADAL" clId="{F1DD757E-CFD4-014F-B27F-12089EF67034}" dt="2024-02-28T21:19:56.344" v="101" actId="20578"/>
          <ac:spMkLst>
            <pc:docMk/>
            <pc:sldMk cId="4033582493" sldId="2147471372"/>
            <ac:spMk id="13" creationId="{CF7AF0DC-C974-973C-C143-95E8E74D42D6}"/>
          </ac:spMkLst>
        </pc:spChg>
        <pc:spChg chg="mod ord">
          <ac:chgData name="Barb Nelson" userId="6b0a3f96-1647-473d-8f63-18bd80907bec" providerId="ADAL" clId="{F1DD757E-CFD4-014F-B27F-12089EF67034}" dt="2024-02-28T21:19:33.050" v="98" actId="21"/>
          <ac:spMkLst>
            <pc:docMk/>
            <pc:sldMk cId="4033582493" sldId="2147471372"/>
            <ac:spMk id="14" creationId="{597A7E6D-D053-B59D-C742-05B26C90A110}"/>
          </ac:spMkLst>
        </pc:spChg>
        <pc:spChg chg="del mod ord">
          <ac:chgData name="Barb Nelson" userId="6b0a3f96-1647-473d-8f63-18bd80907bec" providerId="ADAL" clId="{F1DD757E-CFD4-014F-B27F-12089EF67034}" dt="2024-02-28T21:19:03.140" v="91" actId="700"/>
          <ac:spMkLst>
            <pc:docMk/>
            <pc:sldMk cId="4033582493" sldId="2147471372"/>
            <ac:spMk id="16" creationId="{98C88F55-9270-5E8D-553F-9E46FB606C9B}"/>
          </ac:spMkLst>
        </pc:spChg>
        <pc:spChg chg="mod ord">
          <ac:chgData name="Barb Nelson" userId="6b0a3f96-1647-473d-8f63-18bd80907bec" providerId="ADAL" clId="{F1DD757E-CFD4-014F-B27F-12089EF67034}" dt="2024-02-28T21:19:03.191" v="93" actId="27636"/>
          <ac:spMkLst>
            <pc:docMk/>
            <pc:sldMk cId="4033582493" sldId="2147471372"/>
            <ac:spMk id="17" creationId="{28B28857-8569-078C-9C04-F6A87893FDA7}"/>
          </ac:spMkLst>
        </pc:spChg>
        <pc:spChg chg="del mod ord">
          <ac:chgData name="Barb Nelson" userId="6b0a3f96-1647-473d-8f63-18bd80907bec" providerId="ADAL" clId="{F1DD757E-CFD4-014F-B27F-12089EF67034}" dt="2024-02-28T21:19:03.140" v="91" actId="700"/>
          <ac:spMkLst>
            <pc:docMk/>
            <pc:sldMk cId="4033582493" sldId="2147471372"/>
            <ac:spMk id="18" creationId="{6BEE3BDA-74E7-CE9E-7CA4-9C08D7F5EC77}"/>
          </ac:spMkLst>
        </pc:spChg>
      </pc:sldChg>
      <pc:sldChg chg="add del">
        <pc:chgData name="Barb Nelson" userId="6b0a3f96-1647-473d-8f63-18bd80907bec" providerId="ADAL" clId="{F1DD757E-CFD4-014F-B27F-12089EF67034}" dt="2024-02-28T21:26:11.434" v="135" actId="2696"/>
        <pc:sldMkLst>
          <pc:docMk/>
          <pc:sldMk cId="2315139533" sldId="2147471373"/>
        </pc:sldMkLst>
      </pc:sldChg>
      <pc:sldChg chg="delSp add del mod">
        <pc:chgData name="Barb Nelson" userId="6b0a3f96-1647-473d-8f63-18bd80907bec" providerId="ADAL" clId="{F1DD757E-CFD4-014F-B27F-12089EF67034}" dt="2024-02-28T21:22:51.868" v="115" actId="2696"/>
        <pc:sldMkLst>
          <pc:docMk/>
          <pc:sldMk cId="2857564273" sldId="2147471373"/>
        </pc:sldMkLst>
        <pc:spChg chg="del">
          <ac:chgData name="Barb Nelson" userId="6b0a3f96-1647-473d-8f63-18bd80907bec" providerId="ADAL" clId="{F1DD757E-CFD4-014F-B27F-12089EF67034}" dt="2024-02-28T21:21:43.650" v="109" actId="478"/>
          <ac:spMkLst>
            <pc:docMk/>
            <pc:sldMk cId="2857564273" sldId="2147471373"/>
            <ac:spMk id="2" creationId="{ED8F313C-E7C9-F1B5-8713-6C66AF59B2E4}"/>
          </ac:spMkLst>
        </pc:spChg>
      </pc:sldChg>
      <pc:sldMasterChg chg="addSldLayout delSldLayout modSldLayout">
        <pc:chgData name="Barb Nelson" userId="6b0a3f96-1647-473d-8f63-18bd80907bec" providerId="ADAL" clId="{F1DD757E-CFD4-014F-B27F-12089EF67034}" dt="2024-02-28T21:32:29.100" v="251" actId="948"/>
        <pc:sldMasterMkLst>
          <pc:docMk/>
          <pc:sldMasterMk cId="23459653" sldId="2147486102"/>
        </pc:sldMasterMkLst>
        <pc:sldLayoutChg chg="addSp modSp add del mod">
          <pc:chgData name="Barb Nelson" userId="6b0a3f96-1647-473d-8f63-18bd80907bec" providerId="ADAL" clId="{F1DD757E-CFD4-014F-B27F-12089EF67034}" dt="2024-02-28T21:27:34.769" v="139" actId="2696"/>
          <pc:sldLayoutMkLst>
            <pc:docMk/>
            <pc:sldMasterMk cId="23459653" sldId="2147486102"/>
            <pc:sldLayoutMk cId="1344037067" sldId="2147486114"/>
          </pc:sldLayoutMkLst>
          <pc:spChg chg="add mod">
            <ac:chgData name="Barb Nelson" userId="6b0a3f96-1647-473d-8f63-18bd80907bec" providerId="ADAL" clId="{F1DD757E-CFD4-014F-B27F-12089EF67034}" dt="2024-02-28T21:07:14.893" v="77" actId="207"/>
            <ac:spMkLst>
              <pc:docMk/>
              <pc:sldMasterMk cId="23459653" sldId="2147486102"/>
              <pc:sldLayoutMk cId="1344037067" sldId="2147486114"/>
              <ac:spMk id="16" creationId="{057D0EB0-82EC-EA98-51D6-D52B28F52F58}"/>
            </ac:spMkLst>
          </pc:spChg>
        </pc:sldLayoutChg>
        <pc:sldLayoutChg chg="addSp modSp add del">
          <pc:chgData name="Barb Nelson" userId="6b0a3f96-1647-473d-8f63-18bd80907bec" providerId="ADAL" clId="{F1DD757E-CFD4-014F-B27F-12089EF67034}" dt="2024-02-28T21:27:36.612" v="140" actId="2696"/>
          <pc:sldLayoutMkLst>
            <pc:docMk/>
            <pc:sldMasterMk cId="23459653" sldId="2147486102"/>
            <pc:sldLayoutMk cId="171805356" sldId="2147486115"/>
          </pc:sldLayoutMkLst>
          <pc:spChg chg="add mod">
            <ac:chgData name="Barb Nelson" userId="6b0a3f96-1647-473d-8f63-18bd80907bec" providerId="ADAL" clId="{F1DD757E-CFD4-014F-B27F-12089EF67034}" dt="2024-02-28T21:07:38.116" v="78"/>
            <ac:spMkLst>
              <pc:docMk/>
              <pc:sldMasterMk cId="23459653" sldId="2147486102"/>
              <pc:sldLayoutMk cId="171805356" sldId="2147486115"/>
              <ac:spMk id="7" creationId="{40511BF9-AFE4-1401-4807-EF5DA1C1629F}"/>
            </ac:spMkLst>
          </pc:spChg>
        </pc:sldLayoutChg>
        <pc:sldLayoutChg chg="addSp modSp add del">
          <pc:chgData name="Barb Nelson" userId="6b0a3f96-1647-473d-8f63-18bd80907bec" providerId="ADAL" clId="{F1DD757E-CFD4-014F-B27F-12089EF67034}" dt="2024-02-28T21:22:51.900" v="116" actId="2696"/>
          <pc:sldLayoutMkLst>
            <pc:docMk/>
            <pc:sldMasterMk cId="23459653" sldId="2147486102"/>
            <pc:sldLayoutMk cId="1338702260" sldId="2147486125"/>
          </pc:sldLayoutMkLst>
          <pc:spChg chg="add mod">
            <ac:chgData name="Barb Nelson" userId="6b0a3f96-1647-473d-8f63-18bd80907bec" providerId="ADAL" clId="{F1DD757E-CFD4-014F-B27F-12089EF67034}" dt="2024-02-28T21:16:46.741" v="79"/>
            <ac:spMkLst>
              <pc:docMk/>
              <pc:sldMasterMk cId="23459653" sldId="2147486102"/>
              <pc:sldLayoutMk cId="1338702260" sldId="2147486125"/>
              <ac:spMk id="2" creationId="{4F80B3DB-51B7-040A-2489-A7FAC9027E92}"/>
            </ac:spMkLst>
          </pc:spChg>
        </pc:sldLayoutChg>
        <pc:sldLayoutChg chg="addSp delSp modSp mod">
          <pc:chgData name="Barb Nelson" userId="6b0a3f96-1647-473d-8f63-18bd80907bec" providerId="ADAL" clId="{F1DD757E-CFD4-014F-B27F-12089EF67034}" dt="2024-02-28T21:06:07.819" v="69" actId="21"/>
          <pc:sldLayoutMkLst>
            <pc:docMk/>
            <pc:sldMasterMk cId="23459653" sldId="2147486102"/>
            <pc:sldLayoutMk cId="1444261542" sldId="2147486126"/>
          </pc:sldLayoutMkLst>
          <pc:spChg chg="mod">
            <ac:chgData name="Barb Nelson" userId="6b0a3f96-1647-473d-8f63-18bd80907bec" providerId="ADAL" clId="{F1DD757E-CFD4-014F-B27F-12089EF67034}" dt="2024-02-28T20:53:49.839" v="14" actId="14100"/>
            <ac:spMkLst>
              <pc:docMk/>
              <pc:sldMasterMk cId="23459653" sldId="2147486102"/>
              <pc:sldLayoutMk cId="1444261542" sldId="2147486126"/>
              <ac:spMk id="4" creationId="{C1570346-A7B2-5C3A-493E-96514DC1B6FE}"/>
            </ac:spMkLst>
          </pc:spChg>
          <pc:spChg chg="mod">
            <ac:chgData name="Barb Nelson" userId="6b0a3f96-1647-473d-8f63-18bd80907bec" providerId="ADAL" clId="{F1DD757E-CFD4-014F-B27F-12089EF67034}" dt="2024-02-28T20:53:49.839" v="14" actId="14100"/>
            <ac:spMkLst>
              <pc:docMk/>
              <pc:sldMasterMk cId="23459653" sldId="2147486102"/>
              <pc:sldLayoutMk cId="1444261542" sldId="2147486126"/>
              <ac:spMk id="5" creationId="{A176AD05-7200-1CB2-BC6C-B58BE3A543B0}"/>
            </ac:spMkLst>
          </pc:spChg>
          <pc:spChg chg="add del mod">
            <ac:chgData name="Barb Nelson" userId="6b0a3f96-1647-473d-8f63-18bd80907bec" providerId="ADAL" clId="{F1DD757E-CFD4-014F-B27F-12089EF67034}" dt="2024-02-28T20:52:59.491" v="12" actId="21"/>
            <ac:spMkLst>
              <pc:docMk/>
              <pc:sldMasterMk cId="23459653" sldId="2147486102"/>
              <pc:sldLayoutMk cId="1444261542" sldId="2147486126"/>
              <ac:spMk id="8" creationId="{B9B96376-1410-116D-391B-77B2CF153B9C}"/>
            </ac:spMkLst>
          </pc:spChg>
          <pc:spChg chg="mod">
            <ac:chgData name="Barb Nelson" userId="6b0a3f96-1647-473d-8f63-18bd80907bec" providerId="ADAL" clId="{F1DD757E-CFD4-014F-B27F-12089EF67034}" dt="2024-02-28T20:53:49.839" v="14" actId="14100"/>
            <ac:spMkLst>
              <pc:docMk/>
              <pc:sldMasterMk cId="23459653" sldId="2147486102"/>
              <pc:sldLayoutMk cId="1444261542" sldId="2147486126"/>
              <ac:spMk id="10" creationId="{F3100521-465C-8203-A116-CAF22FC498C7}"/>
            </ac:spMkLst>
          </pc:spChg>
          <pc:spChg chg="add del mod">
            <ac:chgData name="Barb Nelson" userId="6b0a3f96-1647-473d-8f63-18bd80907bec" providerId="ADAL" clId="{F1DD757E-CFD4-014F-B27F-12089EF67034}" dt="2024-02-28T21:06:07.819" v="69" actId="21"/>
            <ac:spMkLst>
              <pc:docMk/>
              <pc:sldMasterMk cId="23459653" sldId="2147486102"/>
              <pc:sldLayoutMk cId="1444261542" sldId="2147486126"/>
              <ac:spMk id="24" creationId="{691A4680-8D16-C9D1-28D2-62F9E7A46412}"/>
            </ac:spMkLst>
          </pc:spChg>
          <pc:spChg chg="mod">
            <ac:chgData name="Barb Nelson" userId="6b0a3f96-1647-473d-8f63-18bd80907bec" providerId="ADAL" clId="{F1DD757E-CFD4-014F-B27F-12089EF67034}" dt="2024-02-28T20:53:49.839" v="14" actId="14100"/>
            <ac:spMkLst>
              <pc:docMk/>
              <pc:sldMasterMk cId="23459653" sldId="2147486102"/>
              <pc:sldLayoutMk cId="1444261542" sldId="2147486126"/>
              <ac:spMk id="26" creationId="{A442113E-B253-F094-122F-B5354EBE16BD}"/>
            </ac:spMkLst>
          </pc:spChg>
          <pc:spChg chg="mod">
            <ac:chgData name="Barb Nelson" userId="6b0a3f96-1647-473d-8f63-18bd80907bec" providerId="ADAL" clId="{F1DD757E-CFD4-014F-B27F-12089EF67034}" dt="2024-02-28T20:52:38.333" v="9" actId="14100"/>
            <ac:spMkLst>
              <pc:docMk/>
              <pc:sldMasterMk cId="23459653" sldId="2147486102"/>
              <pc:sldLayoutMk cId="1444261542" sldId="2147486126"/>
              <ac:spMk id="27" creationId="{06B89F39-7C84-EEDD-CEA0-C92791ACD899}"/>
            </ac:spMkLst>
          </pc:spChg>
          <pc:spChg chg="mod">
            <ac:chgData name="Barb Nelson" userId="6b0a3f96-1647-473d-8f63-18bd80907bec" providerId="ADAL" clId="{F1DD757E-CFD4-014F-B27F-12089EF67034}" dt="2024-02-28T21:03:34.864" v="66" actId="1036"/>
            <ac:spMkLst>
              <pc:docMk/>
              <pc:sldMasterMk cId="23459653" sldId="2147486102"/>
              <pc:sldLayoutMk cId="1444261542" sldId="2147486126"/>
              <ac:spMk id="30" creationId="{264E4AB9-CC5A-6712-BE2E-A3FB271950ED}"/>
            </ac:spMkLst>
          </pc:spChg>
          <pc:spChg chg="mod">
            <ac:chgData name="Barb Nelson" userId="6b0a3f96-1647-473d-8f63-18bd80907bec" providerId="ADAL" clId="{F1DD757E-CFD4-014F-B27F-12089EF67034}" dt="2024-02-28T21:03:34.864" v="66" actId="1036"/>
            <ac:spMkLst>
              <pc:docMk/>
              <pc:sldMasterMk cId="23459653" sldId="2147486102"/>
              <pc:sldLayoutMk cId="1444261542" sldId="2147486126"/>
              <ac:spMk id="31" creationId="{97900257-98D9-F168-B19E-3C7612FFDCE7}"/>
            </ac:spMkLst>
          </pc:spChg>
          <pc:spChg chg="mod">
            <ac:chgData name="Barb Nelson" userId="6b0a3f96-1647-473d-8f63-18bd80907bec" providerId="ADAL" clId="{F1DD757E-CFD4-014F-B27F-12089EF67034}" dt="2024-02-28T21:03:34.864" v="66" actId="1036"/>
            <ac:spMkLst>
              <pc:docMk/>
              <pc:sldMasterMk cId="23459653" sldId="2147486102"/>
              <pc:sldLayoutMk cId="1444261542" sldId="2147486126"/>
              <ac:spMk id="32" creationId="{2B5F0CF3-778B-AE6E-85EF-381845198B74}"/>
            </ac:spMkLst>
          </pc:spChg>
          <pc:spChg chg="mod">
            <ac:chgData name="Barb Nelson" userId="6b0a3f96-1647-473d-8f63-18bd80907bec" providerId="ADAL" clId="{F1DD757E-CFD4-014F-B27F-12089EF67034}" dt="2024-02-28T21:03:34.864" v="66" actId="1036"/>
            <ac:spMkLst>
              <pc:docMk/>
              <pc:sldMasterMk cId="23459653" sldId="2147486102"/>
              <pc:sldLayoutMk cId="1444261542" sldId="2147486126"/>
              <ac:spMk id="33" creationId="{B174447A-0548-A0E7-3AEF-D397698A3273}"/>
            </ac:spMkLst>
          </pc:spChg>
        </pc:sldLayoutChg>
        <pc:sldLayoutChg chg="addSp delSp modSp mod">
          <pc:chgData name="Barb Nelson" userId="6b0a3f96-1647-473d-8f63-18bd80907bec" providerId="ADAL" clId="{F1DD757E-CFD4-014F-B27F-12089EF67034}" dt="2024-02-28T21:32:29.100" v="251" actId="948"/>
          <pc:sldLayoutMkLst>
            <pc:docMk/>
            <pc:sldMasterMk cId="23459653" sldId="2147486102"/>
            <pc:sldLayoutMk cId="2708266231" sldId="2147486127"/>
          </pc:sldLayoutMkLst>
          <pc:spChg chg="add del mod">
            <ac:chgData name="Barb Nelson" userId="6b0a3f96-1647-473d-8f63-18bd80907bec" providerId="ADAL" clId="{F1DD757E-CFD4-014F-B27F-12089EF67034}" dt="2024-02-28T21:32:12.528" v="250" actId="167"/>
            <ac:spMkLst>
              <pc:docMk/>
              <pc:sldMasterMk cId="23459653" sldId="2147486102"/>
              <pc:sldLayoutMk cId="2708266231" sldId="2147486127"/>
              <ac:spMk id="2" creationId="{27FDC3B9-1A2F-3F3E-CC0D-9A5DBED67D97}"/>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3" creationId="{DD63B098-AC91-3FEE-456F-C62642353B54}"/>
            </ac:spMkLst>
          </pc:spChg>
          <pc:spChg chg="mod">
            <ac:chgData name="Barb Nelson" userId="6b0a3f96-1647-473d-8f63-18bd80907bec" providerId="ADAL" clId="{F1DD757E-CFD4-014F-B27F-12089EF67034}" dt="2024-02-28T21:29:57.239" v="208" actId="14100"/>
            <ac:spMkLst>
              <pc:docMk/>
              <pc:sldMasterMk cId="23459653" sldId="2147486102"/>
              <pc:sldLayoutMk cId="2708266231" sldId="2147486127"/>
              <ac:spMk id="7" creationId="{4869A0C0-3A79-8DE6-3EEA-79012D10EF38}"/>
            </ac:spMkLst>
          </pc:spChg>
          <pc:spChg chg="add mod">
            <ac:chgData name="Barb Nelson" userId="6b0a3f96-1647-473d-8f63-18bd80907bec" providerId="ADAL" clId="{F1DD757E-CFD4-014F-B27F-12089EF67034}" dt="2024-02-28T21:32:29.100" v="251" actId="948"/>
            <ac:spMkLst>
              <pc:docMk/>
              <pc:sldMasterMk cId="23459653" sldId="2147486102"/>
              <pc:sldLayoutMk cId="2708266231" sldId="2147486127"/>
              <ac:spMk id="8" creationId="{AD9CF931-1A7A-7E31-27E5-6F5E881C637F}"/>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10" creationId="{46BEF80E-E3EF-C6FF-D152-08C96DD44073}"/>
            </ac:spMkLst>
          </pc:spChg>
          <pc:spChg chg="mod">
            <ac:chgData name="Barb Nelson" userId="6b0a3f96-1647-473d-8f63-18bd80907bec" providerId="ADAL" clId="{F1DD757E-CFD4-014F-B27F-12089EF67034}" dt="2024-02-28T21:29:57.239" v="208" actId="14100"/>
            <ac:spMkLst>
              <pc:docMk/>
              <pc:sldMasterMk cId="23459653" sldId="2147486102"/>
              <pc:sldLayoutMk cId="2708266231" sldId="2147486127"/>
              <ac:spMk id="11" creationId="{46CBD52E-8850-C24A-8C9D-1B016EA3FE9F}"/>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14" creationId="{83D3217C-038C-F2B6-362C-D09733A37768}"/>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15" creationId="{4A72DBC3-BF96-3721-D096-2BB781DFA779}"/>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20" creationId="{3B3304BD-06E1-487B-E13B-1BE192140CA7}"/>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21" creationId="{C332AC2D-C060-390C-A7A6-6092157D5276}"/>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22" creationId="{666206B9-38BE-0E65-24BF-D9126FBBB688}"/>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23" creationId="{4360525F-391B-79F6-42FD-8E72B0C0E0F0}"/>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25" creationId="{9B052F27-7C37-693D-361C-39571BB6DD97}"/>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28" creationId="{85F18808-C922-A69A-9647-39C735020F7B}"/>
            </ac:spMkLst>
          </pc:spChg>
          <pc:spChg chg="mod">
            <ac:chgData name="Barb Nelson" userId="6b0a3f96-1647-473d-8f63-18bd80907bec" providerId="ADAL" clId="{F1DD757E-CFD4-014F-B27F-12089EF67034}" dt="2024-02-28T21:03:28.759" v="63" actId="553"/>
            <ac:spMkLst>
              <pc:docMk/>
              <pc:sldMasterMk cId="23459653" sldId="2147486102"/>
              <pc:sldLayoutMk cId="2708266231" sldId="2147486127"/>
              <ac:spMk id="31" creationId="{D64E056C-B3ED-F1F7-B028-47E8D5DF12ED}"/>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34" creationId="{54C5EAAE-0BA0-BBEB-37E0-3BCE0193F050}"/>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35" creationId="{F715869A-DEAF-B76D-F436-2BAA72C7827E}"/>
            </ac:spMkLst>
          </pc:spChg>
          <pc:spChg chg="mod">
            <ac:chgData name="Barb Nelson" userId="6b0a3f96-1647-473d-8f63-18bd80907bec" providerId="ADAL" clId="{F1DD757E-CFD4-014F-B27F-12089EF67034}" dt="2024-02-28T21:03:25.361" v="61" actId="552"/>
            <ac:spMkLst>
              <pc:docMk/>
              <pc:sldMasterMk cId="23459653" sldId="2147486102"/>
              <pc:sldLayoutMk cId="2708266231" sldId="2147486127"/>
              <ac:spMk id="36" creationId="{AFAE48D0-7630-A64A-21B0-D6306F6E8BC3}"/>
            </ac:spMkLst>
          </pc:spChg>
        </pc:sldLayoutChg>
      </pc:sldMasterChg>
    </pc:docChg>
  </pc:docChgLst>
  <pc:docChgLst>
    <pc:chgData name="Steve Johnson" userId="4d29f6c7-9747-432a-88c0-09965a4296e5" providerId="ADAL" clId="{0F2057FD-5220-7544-819D-747926C742EC}"/>
    <pc:docChg chg="modSld">
      <pc:chgData name="Steve Johnson" userId="4d29f6c7-9747-432a-88c0-09965a4296e5" providerId="ADAL" clId="{0F2057FD-5220-7544-819D-747926C742EC}" dt="2024-04-05T12:51:50.707" v="12" actId="20577"/>
      <pc:docMkLst>
        <pc:docMk/>
      </pc:docMkLst>
      <pc:sldChg chg="modSp mod">
        <pc:chgData name="Steve Johnson" userId="4d29f6c7-9747-432a-88c0-09965a4296e5" providerId="ADAL" clId="{0F2057FD-5220-7544-819D-747926C742EC}" dt="2024-04-04T21:45:51.351" v="1" actId="113"/>
        <pc:sldMkLst>
          <pc:docMk/>
          <pc:sldMk cId="3979653459" sldId="2147471345"/>
        </pc:sldMkLst>
        <pc:graphicFrameChg chg="mod modGraphic">
          <ac:chgData name="Steve Johnson" userId="4d29f6c7-9747-432a-88c0-09965a4296e5" providerId="ADAL" clId="{0F2057FD-5220-7544-819D-747926C742EC}" dt="2024-04-04T21:45:51.351" v="1" actId="113"/>
          <ac:graphicFrameMkLst>
            <pc:docMk/>
            <pc:sldMk cId="3979653459" sldId="2147471345"/>
            <ac:graphicFrameMk id="5" creationId="{E0C6327A-0B56-10D1-11F7-C9949C31EBA8}"/>
          </ac:graphicFrameMkLst>
        </pc:graphicFrameChg>
      </pc:sldChg>
      <pc:sldChg chg="modSp mod">
        <pc:chgData name="Steve Johnson" userId="4d29f6c7-9747-432a-88c0-09965a4296e5" providerId="ADAL" clId="{0F2057FD-5220-7544-819D-747926C742EC}" dt="2024-04-05T12:51:50.707" v="12" actId="20577"/>
        <pc:sldMkLst>
          <pc:docMk/>
          <pc:sldMk cId="398208763" sldId="2147471358"/>
        </pc:sldMkLst>
        <pc:spChg chg="mod">
          <ac:chgData name="Steve Johnson" userId="4d29f6c7-9747-432a-88c0-09965a4296e5" providerId="ADAL" clId="{0F2057FD-5220-7544-819D-747926C742EC}" dt="2024-04-05T12:48:53.502" v="10"/>
          <ac:spMkLst>
            <pc:docMk/>
            <pc:sldMk cId="398208763" sldId="2147471358"/>
            <ac:spMk id="6" creationId="{A7D3978B-3606-5C07-01D5-A9F9DC4CCFA1}"/>
          </ac:spMkLst>
        </pc:spChg>
        <pc:spChg chg="mod">
          <ac:chgData name="Steve Johnson" userId="4d29f6c7-9747-432a-88c0-09965a4296e5" providerId="ADAL" clId="{0F2057FD-5220-7544-819D-747926C742EC}" dt="2024-04-05T12:51:50.707" v="12" actId="20577"/>
          <ac:spMkLst>
            <pc:docMk/>
            <pc:sldMk cId="398208763" sldId="2147471358"/>
            <ac:spMk id="185" creationId="{2958699D-EC29-B4D8-688F-3372AA2C3F08}"/>
          </ac:spMkLst>
        </pc:spChg>
      </pc:sldChg>
    </pc:docChg>
  </pc:docChgLst>
  <pc:docChgLst>
    <pc:chgData name="Barb Nelson" userId="6b0a3f96-1647-473d-8f63-18bd80907bec" providerId="ADAL" clId="{9E63AA11-C6AD-944F-9144-58CE888E949E}"/>
    <pc:docChg chg="undo custSel addSld delSld modSld sldOrd modMainMaster addSection delSection modSection">
      <pc:chgData name="Barb Nelson" userId="6b0a3f96-1647-473d-8f63-18bd80907bec" providerId="ADAL" clId="{9E63AA11-C6AD-944F-9144-58CE888E949E}" dt="2024-04-27T20:58:00.595" v="65" actId="2696"/>
      <pc:docMkLst>
        <pc:docMk/>
      </pc:docMkLst>
      <pc:sldChg chg="modSp">
        <pc:chgData name="Barb Nelson" userId="6b0a3f96-1647-473d-8f63-18bd80907bec" providerId="ADAL" clId="{9E63AA11-C6AD-944F-9144-58CE888E949E}" dt="2024-04-27T20:45:02.931" v="2"/>
        <pc:sldMkLst>
          <pc:docMk/>
          <pc:sldMk cId="2752496858" sldId="256"/>
        </pc:sldMkLst>
        <pc:spChg chg="mod">
          <ac:chgData name="Barb Nelson" userId="6b0a3f96-1647-473d-8f63-18bd80907bec" providerId="ADAL" clId="{9E63AA11-C6AD-944F-9144-58CE888E949E}" dt="2024-04-27T20:45:02.931" v="2"/>
          <ac:spMkLst>
            <pc:docMk/>
            <pc:sldMk cId="2752496858" sldId="256"/>
            <ac:spMk id="4" creationId="{6D2EDCE7-BDD1-1A54-6681-E2AED7B2DCDA}"/>
          </ac:spMkLst>
        </pc:spChg>
        <pc:picChg chg="mod">
          <ac:chgData name="Barb Nelson" userId="6b0a3f96-1647-473d-8f63-18bd80907bec" providerId="ADAL" clId="{9E63AA11-C6AD-944F-9144-58CE888E949E}" dt="2024-04-27T20:45:02.931" v="2"/>
          <ac:picMkLst>
            <pc:docMk/>
            <pc:sldMk cId="2752496858" sldId="256"/>
            <ac:picMk id="8" creationId="{F9030E42-C7EA-B325-5085-3E625B73A920}"/>
          </ac:picMkLst>
        </pc:picChg>
      </pc:sldChg>
      <pc:sldChg chg="add del">
        <pc:chgData name="Barb Nelson" userId="6b0a3f96-1647-473d-8f63-18bd80907bec" providerId="ADAL" clId="{9E63AA11-C6AD-944F-9144-58CE888E949E}" dt="2024-04-27T20:53:53.163" v="37" actId="2696"/>
        <pc:sldMkLst>
          <pc:docMk/>
          <pc:sldMk cId="3493146414" sldId="2275"/>
        </pc:sldMkLst>
      </pc:sldChg>
      <pc:sldChg chg="add del">
        <pc:chgData name="Barb Nelson" userId="6b0a3f96-1647-473d-8f63-18bd80907bec" providerId="ADAL" clId="{9E63AA11-C6AD-944F-9144-58CE888E949E}" dt="2024-04-27T20:52:04.540" v="23" actId="2696"/>
        <pc:sldMkLst>
          <pc:docMk/>
          <pc:sldMk cId="3988998424" sldId="2278"/>
        </pc:sldMkLst>
      </pc:sldChg>
      <pc:sldChg chg="add ord">
        <pc:chgData name="Barb Nelson" userId="6b0a3f96-1647-473d-8f63-18bd80907bec" providerId="ADAL" clId="{9E63AA11-C6AD-944F-9144-58CE888E949E}" dt="2024-04-27T20:54:59.853" v="45" actId="20578"/>
        <pc:sldMkLst>
          <pc:docMk/>
          <pc:sldMk cId="604796184" sldId="2284"/>
        </pc:sldMkLst>
      </pc:sldChg>
      <pc:sldChg chg="add ord">
        <pc:chgData name="Barb Nelson" userId="6b0a3f96-1647-473d-8f63-18bd80907bec" providerId="ADAL" clId="{9E63AA11-C6AD-944F-9144-58CE888E949E}" dt="2024-04-27T20:52:30.278" v="26" actId="20578"/>
        <pc:sldMkLst>
          <pc:docMk/>
          <pc:sldMk cId="4217558137" sldId="2291"/>
        </pc:sldMkLst>
      </pc:sldChg>
      <pc:sldChg chg="add del">
        <pc:chgData name="Barb Nelson" userId="6b0a3f96-1647-473d-8f63-18bd80907bec" providerId="ADAL" clId="{9E63AA11-C6AD-944F-9144-58CE888E949E}" dt="2024-04-27T20:56:38.321" v="54" actId="2696"/>
        <pc:sldMkLst>
          <pc:docMk/>
          <pc:sldMk cId="1654967459" sldId="2292"/>
        </pc:sldMkLst>
      </pc:sldChg>
      <pc:sldChg chg="modSp add mod ord modNotesTx">
        <pc:chgData name="Barb Nelson" userId="6b0a3f96-1647-473d-8f63-18bd80907bec" providerId="ADAL" clId="{9E63AA11-C6AD-944F-9144-58CE888E949E}" dt="2024-04-27T20:50:36.244" v="13"/>
        <pc:sldMkLst>
          <pc:docMk/>
          <pc:sldMk cId="1703431790" sldId="2147471234"/>
        </pc:sldMkLst>
        <pc:spChg chg="mod">
          <ac:chgData name="Barb Nelson" userId="6b0a3f96-1647-473d-8f63-18bd80907bec" providerId="ADAL" clId="{9E63AA11-C6AD-944F-9144-58CE888E949E}" dt="2024-04-27T20:50:36.244" v="13"/>
          <ac:spMkLst>
            <pc:docMk/>
            <pc:sldMk cId="1703431790" sldId="2147471234"/>
            <ac:spMk id="10" creationId="{6440132A-1CC1-1349-B14F-6EB944808F8B}"/>
          </ac:spMkLst>
        </pc:spChg>
      </pc:sldChg>
      <pc:sldChg chg="add ord">
        <pc:chgData name="Barb Nelson" userId="6b0a3f96-1647-473d-8f63-18bd80907bec" providerId="ADAL" clId="{9E63AA11-C6AD-944F-9144-58CE888E949E}" dt="2024-04-27T20:55:41.157" v="50" actId="20578"/>
        <pc:sldMkLst>
          <pc:docMk/>
          <pc:sldMk cId="588928009" sldId="2147471294"/>
        </pc:sldMkLst>
      </pc:sldChg>
      <pc:sldChg chg="add ord">
        <pc:chgData name="Barb Nelson" userId="6b0a3f96-1647-473d-8f63-18bd80907bec" providerId="ADAL" clId="{9E63AA11-C6AD-944F-9144-58CE888E949E}" dt="2024-04-27T20:54:59.853" v="45" actId="20578"/>
        <pc:sldMkLst>
          <pc:docMk/>
          <pc:sldMk cId="2414773715" sldId="2147471297"/>
        </pc:sldMkLst>
      </pc:sldChg>
      <pc:sldChg chg="add del">
        <pc:chgData name="Barb Nelson" userId="6b0a3f96-1647-473d-8f63-18bd80907bec" providerId="ADAL" clId="{9E63AA11-C6AD-944F-9144-58CE888E949E}" dt="2024-04-27T20:56:38.326" v="56" actId="2696"/>
        <pc:sldMkLst>
          <pc:docMk/>
          <pc:sldMk cId="3743036020" sldId="2147471298"/>
        </pc:sldMkLst>
      </pc:sldChg>
      <pc:sldChg chg="modSp del">
        <pc:chgData name="Barb Nelson" userId="6b0a3f96-1647-473d-8f63-18bd80907bec" providerId="ADAL" clId="{9E63AA11-C6AD-944F-9144-58CE888E949E}" dt="2024-04-27T20:50:40.612" v="14" actId="2696"/>
        <pc:sldMkLst>
          <pc:docMk/>
          <pc:sldMk cId="2000749994" sldId="2147471324"/>
        </pc:sldMkLst>
        <pc:spChg chg="mod">
          <ac:chgData name="Barb Nelson" userId="6b0a3f96-1647-473d-8f63-18bd80907bec" providerId="ADAL" clId="{9E63AA11-C6AD-944F-9144-58CE888E949E}" dt="2024-04-27T20:45:02.931" v="2"/>
          <ac:spMkLst>
            <pc:docMk/>
            <pc:sldMk cId="2000749994" sldId="2147471324"/>
            <ac:spMk id="3" creationId="{E574DDD9-2DB4-84E5-1F3C-EDA205535B2E}"/>
          </ac:spMkLst>
        </pc:spChg>
        <pc:spChg chg="mod">
          <ac:chgData name="Barb Nelson" userId="6b0a3f96-1647-473d-8f63-18bd80907bec" providerId="ADAL" clId="{9E63AA11-C6AD-944F-9144-58CE888E949E}" dt="2024-04-27T20:45:02.931" v="2"/>
          <ac:spMkLst>
            <pc:docMk/>
            <pc:sldMk cId="2000749994" sldId="2147471324"/>
            <ac:spMk id="4" creationId="{6199B711-3198-A998-D8D7-CFBE10C6473F}"/>
          </ac:spMkLst>
        </pc:spChg>
        <pc:spChg chg="mod">
          <ac:chgData name="Barb Nelson" userId="6b0a3f96-1647-473d-8f63-18bd80907bec" providerId="ADAL" clId="{9E63AA11-C6AD-944F-9144-58CE888E949E}" dt="2024-04-27T20:45:02.931" v="2"/>
          <ac:spMkLst>
            <pc:docMk/>
            <pc:sldMk cId="2000749994" sldId="2147471324"/>
            <ac:spMk id="5" creationId="{5F53D3B6-7D44-A276-B367-052EE680010D}"/>
          </ac:spMkLst>
        </pc:spChg>
        <pc:spChg chg="mod">
          <ac:chgData name="Barb Nelson" userId="6b0a3f96-1647-473d-8f63-18bd80907bec" providerId="ADAL" clId="{9E63AA11-C6AD-944F-9144-58CE888E949E}" dt="2024-04-27T20:45:02.931" v="2"/>
          <ac:spMkLst>
            <pc:docMk/>
            <pc:sldMk cId="2000749994" sldId="2147471324"/>
            <ac:spMk id="6" creationId="{F985033D-3DFB-60C9-6C08-74D275E1DB06}"/>
          </ac:spMkLst>
        </pc:spChg>
        <pc:spChg chg="mod">
          <ac:chgData name="Barb Nelson" userId="6b0a3f96-1647-473d-8f63-18bd80907bec" providerId="ADAL" clId="{9E63AA11-C6AD-944F-9144-58CE888E949E}" dt="2024-04-27T20:45:02.931" v="2"/>
          <ac:spMkLst>
            <pc:docMk/>
            <pc:sldMk cId="2000749994" sldId="2147471324"/>
            <ac:spMk id="7" creationId="{B6A4FFD3-720E-3264-5728-378FD5D6B0E3}"/>
          </ac:spMkLst>
        </pc:spChg>
        <pc:spChg chg="mod">
          <ac:chgData name="Barb Nelson" userId="6b0a3f96-1647-473d-8f63-18bd80907bec" providerId="ADAL" clId="{9E63AA11-C6AD-944F-9144-58CE888E949E}" dt="2024-04-27T20:45:02.931" v="2"/>
          <ac:spMkLst>
            <pc:docMk/>
            <pc:sldMk cId="2000749994" sldId="2147471324"/>
            <ac:spMk id="8" creationId="{727224EB-D1B9-E8E8-E9CD-6094E9D71515}"/>
          </ac:spMkLst>
        </pc:spChg>
        <pc:spChg chg="mod">
          <ac:chgData name="Barb Nelson" userId="6b0a3f96-1647-473d-8f63-18bd80907bec" providerId="ADAL" clId="{9E63AA11-C6AD-944F-9144-58CE888E949E}" dt="2024-04-27T20:45:02.931" v="2"/>
          <ac:spMkLst>
            <pc:docMk/>
            <pc:sldMk cId="2000749994" sldId="2147471324"/>
            <ac:spMk id="10" creationId="{83A88177-8706-D01B-888D-32FD7717274F}"/>
          </ac:spMkLst>
        </pc:spChg>
      </pc:sldChg>
      <pc:sldChg chg="modSp">
        <pc:chgData name="Barb Nelson" userId="6b0a3f96-1647-473d-8f63-18bd80907bec" providerId="ADAL" clId="{9E63AA11-C6AD-944F-9144-58CE888E949E}" dt="2024-04-27T20:45:02.931" v="2"/>
        <pc:sldMkLst>
          <pc:docMk/>
          <pc:sldMk cId="960126557" sldId="2147471328"/>
        </pc:sldMkLst>
        <pc:spChg chg="mod">
          <ac:chgData name="Barb Nelson" userId="6b0a3f96-1647-473d-8f63-18bd80907bec" providerId="ADAL" clId="{9E63AA11-C6AD-944F-9144-58CE888E949E}" dt="2024-04-27T20:45:02.931" v="2"/>
          <ac:spMkLst>
            <pc:docMk/>
            <pc:sldMk cId="960126557" sldId="2147471328"/>
            <ac:spMk id="2" creationId="{A1DF9FD9-6F8C-2E40-8540-3C1FFCFCF74D}"/>
          </ac:spMkLst>
        </pc:spChg>
      </pc:sldChg>
      <pc:sldChg chg="addSp delSp modSp mod modClrScheme chgLayout">
        <pc:chgData name="Barb Nelson" userId="6b0a3f96-1647-473d-8f63-18bd80907bec" providerId="ADAL" clId="{9E63AA11-C6AD-944F-9144-58CE888E949E}" dt="2024-04-27T20:51:49.689" v="20" actId="27636"/>
        <pc:sldMkLst>
          <pc:docMk/>
          <pc:sldMk cId="3487167827" sldId="2147471329"/>
        </pc:sldMkLst>
        <pc:spChg chg="add mod ord">
          <ac:chgData name="Barb Nelson" userId="6b0a3f96-1647-473d-8f63-18bd80907bec" providerId="ADAL" clId="{9E63AA11-C6AD-944F-9144-58CE888E949E}" dt="2024-04-27T20:51:49.632" v="19" actId="700"/>
          <ac:spMkLst>
            <pc:docMk/>
            <pc:sldMk cId="3487167827" sldId="2147471329"/>
            <ac:spMk id="2" creationId="{3AB2771B-1F71-F04D-D26E-374E5B001197}"/>
          </ac:spMkLst>
        </pc:spChg>
        <pc:spChg chg="add mod ord">
          <ac:chgData name="Barb Nelson" userId="6b0a3f96-1647-473d-8f63-18bd80907bec" providerId="ADAL" clId="{9E63AA11-C6AD-944F-9144-58CE888E949E}" dt="2024-04-27T20:51:49.632" v="19" actId="700"/>
          <ac:spMkLst>
            <pc:docMk/>
            <pc:sldMk cId="3487167827" sldId="2147471329"/>
            <ac:spMk id="3" creationId="{1FA4A3F2-F445-65DF-840B-09D85E53BF32}"/>
          </ac:spMkLst>
        </pc:spChg>
        <pc:spChg chg="add mod ord">
          <ac:chgData name="Barb Nelson" userId="6b0a3f96-1647-473d-8f63-18bd80907bec" providerId="ADAL" clId="{9E63AA11-C6AD-944F-9144-58CE888E949E}" dt="2024-04-27T20:51:49.632" v="19" actId="700"/>
          <ac:spMkLst>
            <pc:docMk/>
            <pc:sldMk cId="3487167827" sldId="2147471329"/>
            <ac:spMk id="4" creationId="{CA32406C-0F52-E60B-B416-7943C3813163}"/>
          </ac:spMkLst>
        </pc:spChg>
        <pc:spChg chg="add mod ord">
          <ac:chgData name="Barb Nelson" userId="6b0a3f96-1647-473d-8f63-18bd80907bec" providerId="ADAL" clId="{9E63AA11-C6AD-944F-9144-58CE888E949E}" dt="2024-04-27T20:51:49.632" v="19" actId="700"/>
          <ac:spMkLst>
            <pc:docMk/>
            <pc:sldMk cId="3487167827" sldId="2147471329"/>
            <ac:spMk id="5" creationId="{ACD8A241-60B0-A616-52FF-B6709E116A96}"/>
          </ac:spMkLst>
        </pc:spChg>
        <pc:spChg chg="add mod ord">
          <ac:chgData name="Barb Nelson" userId="6b0a3f96-1647-473d-8f63-18bd80907bec" providerId="ADAL" clId="{9E63AA11-C6AD-944F-9144-58CE888E949E}" dt="2024-04-27T20:51:49.632" v="19" actId="700"/>
          <ac:spMkLst>
            <pc:docMk/>
            <pc:sldMk cId="3487167827" sldId="2147471329"/>
            <ac:spMk id="6" creationId="{1FD409A8-D59B-92AD-110B-48CE6A24E4DF}"/>
          </ac:spMkLst>
        </pc:spChg>
        <pc:spChg chg="add mod ord">
          <ac:chgData name="Barb Nelson" userId="6b0a3f96-1647-473d-8f63-18bd80907bec" providerId="ADAL" clId="{9E63AA11-C6AD-944F-9144-58CE888E949E}" dt="2024-04-27T20:51:49.632" v="19" actId="700"/>
          <ac:spMkLst>
            <pc:docMk/>
            <pc:sldMk cId="3487167827" sldId="2147471329"/>
            <ac:spMk id="7" creationId="{2F683490-7F09-2184-DC7E-3801C9ECC5DC}"/>
          </ac:spMkLst>
        </pc:spChg>
        <pc:spChg chg="add mod ord">
          <ac:chgData name="Barb Nelson" userId="6b0a3f96-1647-473d-8f63-18bd80907bec" providerId="ADAL" clId="{9E63AA11-C6AD-944F-9144-58CE888E949E}" dt="2024-04-27T20:51:49.632" v="19" actId="700"/>
          <ac:spMkLst>
            <pc:docMk/>
            <pc:sldMk cId="3487167827" sldId="2147471329"/>
            <ac:spMk id="8" creationId="{9433C977-68C1-E77E-CCCB-433124CD47D1}"/>
          </ac:spMkLst>
        </pc:spChg>
        <pc:spChg chg="add mod ord">
          <ac:chgData name="Barb Nelson" userId="6b0a3f96-1647-473d-8f63-18bd80907bec" providerId="ADAL" clId="{9E63AA11-C6AD-944F-9144-58CE888E949E}" dt="2024-04-27T20:51:49.632" v="19" actId="700"/>
          <ac:spMkLst>
            <pc:docMk/>
            <pc:sldMk cId="3487167827" sldId="2147471329"/>
            <ac:spMk id="9" creationId="{1D17669F-6000-47F0-9906-F2943CCF0DC8}"/>
          </ac:spMkLst>
        </pc:spChg>
        <pc:spChg chg="add mod ord">
          <ac:chgData name="Barb Nelson" userId="6b0a3f96-1647-473d-8f63-18bd80907bec" providerId="ADAL" clId="{9E63AA11-C6AD-944F-9144-58CE888E949E}" dt="2024-04-27T20:51:49.632" v="19" actId="700"/>
          <ac:spMkLst>
            <pc:docMk/>
            <pc:sldMk cId="3487167827" sldId="2147471329"/>
            <ac:spMk id="10" creationId="{E5E6D609-2835-CD84-8645-27BF4111060B}"/>
          </ac:spMkLst>
        </pc:spChg>
        <pc:spChg chg="add mod ord">
          <ac:chgData name="Barb Nelson" userId="6b0a3f96-1647-473d-8f63-18bd80907bec" providerId="ADAL" clId="{9E63AA11-C6AD-944F-9144-58CE888E949E}" dt="2024-04-27T20:51:49.689" v="20" actId="27636"/>
          <ac:spMkLst>
            <pc:docMk/>
            <pc:sldMk cId="3487167827" sldId="2147471329"/>
            <ac:spMk id="11" creationId="{1BA214CF-D786-1DBE-040B-446C5377BAE6}"/>
          </ac:spMkLst>
        </pc:spChg>
        <pc:spChg chg="add mod ord">
          <ac:chgData name="Barb Nelson" userId="6b0a3f96-1647-473d-8f63-18bd80907bec" providerId="ADAL" clId="{9E63AA11-C6AD-944F-9144-58CE888E949E}" dt="2024-04-27T20:51:49.632" v="19" actId="700"/>
          <ac:spMkLst>
            <pc:docMk/>
            <pc:sldMk cId="3487167827" sldId="2147471329"/>
            <ac:spMk id="12" creationId="{B857A2AF-EFB9-FA81-2882-E587B242BC17}"/>
          </ac:spMkLst>
        </pc:spChg>
        <pc:spChg chg="add mod ord">
          <ac:chgData name="Barb Nelson" userId="6b0a3f96-1647-473d-8f63-18bd80907bec" providerId="ADAL" clId="{9E63AA11-C6AD-944F-9144-58CE888E949E}" dt="2024-04-27T20:51:49.632" v="19" actId="700"/>
          <ac:spMkLst>
            <pc:docMk/>
            <pc:sldMk cId="3487167827" sldId="2147471329"/>
            <ac:spMk id="13" creationId="{7D0D7C4E-68A5-8D4B-8FB7-F06EB311BC84}"/>
          </ac:spMkLst>
        </pc:spChg>
        <pc:spChg chg="add mod ord">
          <ac:chgData name="Barb Nelson" userId="6b0a3f96-1647-473d-8f63-18bd80907bec" providerId="ADAL" clId="{9E63AA11-C6AD-944F-9144-58CE888E949E}" dt="2024-04-27T20:51:49.632" v="19" actId="700"/>
          <ac:spMkLst>
            <pc:docMk/>
            <pc:sldMk cId="3487167827" sldId="2147471329"/>
            <ac:spMk id="14" creationId="{841564F6-40A1-01DF-E8EB-DF5410002BA1}"/>
          </ac:spMkLst>
        </pc:spChg>
        <pc:spChg chg="add mod ord">
          <ac:chgData name="Barb Nelson" userId="6b0a3f96-1647-473d-8f63-18bd80907bec" providerId="ADAL" clId="{9E63AA11-C6AD-944F-9144-58CE888E949E}" dt="2024-04-27T20:51:49.632" v="19" actId="700"/>
          <ac:spMkLst>
            <pc:docMk/>
            <pc:sldMk cId="3487167827" sldId="2147471329"/>
            <ac:spMk id="15" creationId="{FBB364A1-137E-C065-2E5C-A3CDFE2B5161}"/>
          </ac:spMkLst>
        </pc:spChg>
        <pc:spChg chg="add mod ord">
          <ac:chgData name="Barb Nelson" userId="6b0a3f96-1647-473d-8f63-18bd80907bec" providerId="ADAL" clId="{9E63AA11-C6AD-944F-9144-58CE888E949E}" dt="2024-04-27T20:51:49.632" v="19" actId="700"/>
          <ac:spMkLst>
            <pc:docMk/>
            <pc:sldMk cId="3487167827" sldId="2147471329"/>
            <ac:spMk id="16" creationId="{9AE76947-30BD-A5C8-25F6-9FDC5709961A}"/>
          </ac:spMkLst>
        </pc:spChg>
        <pc:spChg chg="add mod ord">
          <ac:chgData name="Barb Nelson" userId="6b0a3f96-1647-473d-8f63-18bd80907bec" providerId="ADAL" clId="{9E63AA11-C6AD-944F-9144-58CE888E949E}" dt="2024-04-27T20:51:49.632" v="19" actId="700"/>
          <ac:spMkLst>
            <pc:docMk/>
            <pc:sldMk cId="3487167827" sldId="2147471329"/>
            <ac:spMk id="17" creationId="{EF1ACE82-C76A-C40D-C6B1-4A8851941358}"/>
          </ac:spMkLst>
        </pc:spChg>
        <pc:spChg chg="add mod ord">
          <ac:chgData name="Barb Nelson" userId="6b0a3f96-1647-473d-8f63-18bd80907bec" providerId="ADAL" clId="{9E63AA11-C6AD-944F-9144-58CE888E949E}" dt="2024-04-27T20:51:49.632" v="19" actId="700"/>
          <ac:spMkLst>
            <pc:docMk/>
            <pc:sldMk cId="3487167827" sldId="2147471329"/>
            <ac:spMk id="18" creationId="{FBB377DF-3564-85DD-E3B7-2F9246D2CA7C}"/>
          </ac:spMkLst>
        </pc:spChg>
        <pc:spChg chg="del mod ord">
          <ac:chgData name="Barb Nelson" userId="6b0a3f96-1647-473d-8f63-18bd80907bec" providerId="ADAL" clId="{9E63AA11-C6AD-944F-9144-58CE888E949E}" dt="2024-04-27T20:51:49.632" v="19" actId="700"/>
          <ac:spMkLst>
            <pc:docMk/>
            <pc:sldMk cId="3487167827" sldId="2147471329"/>
            <ac:spMk id="21" creationId="{E15D23DD-D214-D873-C385-E0CF70A061F4}"/>
          </ac:spMkLst>
        </pc:spChg>
        <pc:spChg chg="del mod ord">
          <ac:chgData name="Barb Nelson" userId="6b0a3f96-1647-473d-8f63-18bd80907bec" providerId="ADAL" clId="{9E63AA11-C6AD-944F-9144-58CE888E949E}" dt="2024-04-27T20:51:49.632" v="19" actId="700"/>
          <ac:spMkLst>
            <pc:docMk/>
            <pc:sldMk cId="3487167827" sldId="2147471329"/>
            <ac:spMk id="22" creationId="{F5AEF9EB-49BD-9758-0543-C59F04C513D1}"/>
          </ac:spMkLst>
        </pc:spChg>
        <pc:spChg chg="del mod ord">
          <ac:chgData name="Barb Nelson" userId="6b0a3f96-1647-473d-8f63-18bd80907bec" providerId="ADAL" clId="{9E63AA11-C6AD-944F-9144-58CE888E949E}" dt="2024-04-27T20:51:49.632" v="19" actId="700"/>
          <ac:spMkLst>
            <pc:docMk/>
            <pc:sldMk cId="3487167827" sldId="2147471329"/>
            <ac:spMk id="23" creationId="{DC7120C7-63FF-6134-BF3E-F3153BFCAEA9}"/>
          </ac:spMkLst>
        </pc:spChg>
        <pc:spChg chg="del mod ord">
          <ac:chgData name="Barb Nelson" userId="6b0a3f96-1647-473d-8f63-18bd80907bec" providerId="ADAL" clId="{9E63AA11-C6AD-944F-9144-58CE888E949E}" dt="2024-04-27T20:51:49.632" v="19" actId="700"/>
          <ac:spMkLst>
            <pc:docMk/>
            <pc:sldMk cId="3487167827" sldId="2147471329"/>
            <ac:spMk id="24" creationId="{4B76A144-623C-37B3-157F-2D1EE8B32181}"/>
          </ac:spMkLst>
        </pc:spChg>
        <pc:spChg chg="del mod ord">
          <ac:chgData name="Barb Nelson" userId="6b0a3f96-1647-473d-8f63-18bd80907bec" providerId="ADAL" clId="{9E63AA11-C6AD-944F-9144-58CE888E949E}" dt="2024-04-27T20:51:49.632" v="19" actId="700"/>
          <ac:spMkLst>
            <pc:docMk/>
            <pc:sldMk cId="3487167827" sldId="2147471329"/>
            <ac:spMk id="25" creationId="{7ED84F99-76D7-142F-ED0A-8B65D75D2C18}"/>
          </ac:spMkLst>
        </pc:spChg>
        <pc:spChg chg="del mod ord">
          <ac:chgData name="Barb Nelson" userId="6b0a3f96-1647-473d-8f63-18bd80907bec" providerId="ADAL" clId="{9E63AA11-C6AD-944F-9144-58CE888E949E}" dt="2024-04-27T20:51:49.632" v="19" actId="700"/>
          <ac:spMkLst>
            <pc:docMk/>
            <pc:sldMk cId="3487167827" sldId="2147471329"/>
            <ac:spMk id="26" creationId="{58FCE4BF-789D-FEE6-8B70-54BCE22775C2}"/>
          </ac:spMkLst>
        </pc:spChg>
        <pc:spChg chg="del mod ord">
          <ac:chgData name="Barb Nelson" userId="6b0a3f96-1647-473d-8f63-18bd80907bec" providerId="ADAL" clId="{9E63AA11-C6AD-944F-9144-58CE888E949E}" dt="2024-04-27T20:51:49.632" v="19" actId="700"/>
          <ac:spMkLst>
            <pc:docMk/>
            <pc:sldMk cId="3487167827" sldId="2147471329"/>
            <ac:spMk id="27" creationId="{B2B21EE0-3D8B-D126-BFA2-D54046892F8C}"/>
          </ac:spMkLst>
        </pc:spChg>
        <pc:spChg chg="del mod ord">
          <ac:chgData name="Barb Nelson" userId="6b0a3f96-1647-473d-8f63-18bd80907bec" providerId="ADAL" clId="{9E63AA11-C6AD-944F-9144-58CE888E949E}" dt="2024-04-27T20:51:49.632" v="19" actId="700"/>
          <ac:spMkLst>
            <pc:docMk/>
            <pc:sldMk cId="3487167827" sldId="2147471329"/>
            <ac:spMk id="28" creationId="{56465D67-3F79-C177-C7D6-AF48AB582FB2}"/>
          </ac:spMkLst>
        </pc:spChg>
        <pc:spChg chg="del mod ord">
          <ac:chgData name="Barb Nelson" userId="6b0a3f96-1647-473d-8f63-18bd80907bec" providerId="ADAL" clId="{9E63AA11-C6AD-944F-9144-58CE888E949E}" dt="2024-04-27T20:51:49.632" v="19" actId="700"/>
          <ac:spMkLst>
            <pc:docMk/>
            <pc:sldMk cId="3487167827" sldId="2147471329"/>
            <ac:spMk id="29" creationId="{2FCB5737-CE63-120B-BC19-D1E23E17766C}"/>
          </ac:spMkLst>
        </pc:spChg>
        <pc:spChg chg="del mod ord">
          <ac:chgData name="Barb Nelson" userId="6b0a3f96-1647-473d-8f63-18bd80907bec" providerId="ADAL" clId="{9E63AA11-C6AD-944F-9144-58CE888E949E}" dt="2024-04-27T20:51:49.632" v="19" actId="700"/>
          <ac:spMkLst>
            <pc:docMk/>
            <pc:sldMk cId="3487167827" sldId="2147471329"/>
            <ac:spMk id="30" creationId="{DA5B7BBB-9AAB-BDE5-DA74-62BD233E0074}"/>
          </ac:spMkLst>
        </pc:spChg>
        <pc:spChg chg="del mod ord">
          <ac:chgData name="Barb Nelson" userId="6b0a3f96-1647-473d-8f63-18bd80907bec" providerId="ADAL" clId="{9E63AA11-C6AD-944F-9144-58CE888E949E}" dt="2024-04-27T20:51:49.632" v="19" actId="700"/>
          <ac:spMkLst>
            <pc:docMk/>
            <pc:sldMk cId="3487167827" sldId="2147471329"/>
            <ac:spMk id="31" creationId="{51562BEA-2A18-3675-5FFE-B2E1FF403C9A}"/>
          </ac:spMkLst>
        </pc:spChg>
        <pc:spChg chg="del mod ord">
          <ac:chgData name="Barb Nelson" userId="6b0a3f96-1647-473d-8f63-18bd80907bec" providerId="ADAL" clId="{9E63AA11-C6AD-944F-9144-58CE888E949E}" dt="2024-04-27T20:51:49.632" v="19" actId="700"/>
          <ac:spMkLst>
            <pc:docMk/>
            <pc:sldMk cId="3487167827" sldId="2147471329"/>
            <ac:spMk id="32" creationId="{A890CBB7-0C53-A899-EA11-63886BE028B2}"/>
          </ac:spMkLst>
        </pc:spChg>
        <pc:spChg chg="del mod ord">
          <ac:chgData name="Barb Nelson" userId="6b0a3f96-1647-473d-8f63-18bd80907bec" providerId="ADAL" clId="{9E63AA11-C6AD-944F-9144-58CE888E949E}" dt="2024-04-27T20:51:49.632" v="19" actId="700"/>
          <ac:spMkLst>
            <pc:docMk/>
            <pc:sldMk cId="3487167827" sldId="2147471329"/>
            <ac:spMk id="33" creationId="{BC1EC1F2-5A69-526F-2954-BAACE1D18677}"/>
          </ac:spMkLst>
        </pc:spChg>
        <pc:spChg chg="del mod ord">
          <ac:chgData name="Barb Nelson" userId="6b0a3f96-1647-473d-8f63-18bd80907bec" providerId="ADAL" clId="{9E63AA11-C6AD-944F-9144-58CE888E949E}" dt="2024-04-27T20:51:49.632" v="19" actId="700"/>
          <ac:spMkLst>
            <pc:docMk/>
            <pc:sldMk cId="3487167827" sldId="2147471329"/>
            <ac:spMk id="34" creationId="{6671EC63-8446-9C18-BFDD-7886A4277654}"/>
          </ac:spMkLst>
        </pc:spChg>
        <pc:spChg chg="del mod ord">
          <ac:chgData name="Barb Nelson" userId="6b0a3f96-1647-473d-8f63-18bd80907bec" providerId="ADAL" clId="{9E63AA11-C6AD-944F-9144-58CE888E949E}" dt="2024-04-27T20:51:49.632" v="19" actId="700"/>
          <ac:spMkLst>
            <pc:docMk/>
            <pc:sldMk cId="3487167827" sldId="2147471329"/>
            <ac:spMk id="35" creationId="{0B43F828-8408-B30F-FD9F-75E4ABC78685}"/>
          </ac:spMkLst>
        </pc:spChg>
        <pc:spChg chg="del mod ord">
          <ac:chgData name="Barb Nelson" userId="6b0a3f96-1647-473d-8f63-18bd80907bec" providerId="ADAL" clId="{9E63AA11-C6AD-944F-9144-58CE888E949E}" dt="2024-04-27T20:51:49.632" v="19" actId="700"/>
          <ac:spMkLst>
            <pc:docMk/>
            <pc:sldMk cId="3487167827" sldId="2147471329"/>
            <ac:spMk id="36" creationId="{C1ACEEE0-0817-90FE-EE68-8DDBF16C2D0E}"/>
          </ac:spMkLst>
        </pc:spChg>
        <pc:spChg chg="del mod ord">
          <ac:chgData name="Barb Nelson" userId="6b0a3f96-1647-473d-8f63-18bd80907bec" providerId="ADAL" clId="{9E63AA11-C6AD-944F-9144-58CE888E949E}" dt="2024-04-27T20:51:49.632" v="19" actId="700"/>
          <ac:spMkLst>
            <pc:docMk/>
            <pc:sldMk cId="3487167827" sldId="2147471329"/>
            <ac:spMk id="37" creationId="{FB5CEE63-C1ED-9B4A-D404-031D8BC2E75B}"/>
          </ac:spMkLst>
        </pc:spChg>
      </pc:sldChg>
      <pc:sldChg chg="modSp del">
        <pc:chgData name="Barb Nelson" userId="6b0a3f96-1647-473d-8f63-18bd80907bec" providerId="ADAL" clId="{9E63AA11-C6AD-944F-9144-58CE888E949E}" dt="2024-04-27T20:52:58.698" v="32" actId="2696"/>
        <pc:sldMkLst>
          <pc:docMk/>
          <pc:sldMk cId="3505308837" sldId="2147471332"/>
        </pc:sldMkLst>
        <pc:spChg chg="mod">
          <ac:chgData name="Barb Nelson" userId="6b0a3f96-1647-473d-8f63-18bd80907bec" providerId="ADAL" clId="{9E63AA11-C6AD-944F-9144-58CE888E949E}" dt="2024-04-27T20:45:02.931" v="2"/>
          <ac:spMkLst>
            <pc:docMk/>
            <pc:sldMk cId="3505308837" sldId="2147471332"/>
            <ac:spMk id="2" creationId="{FD49B8AB-9F04-22DD-EFB3-9BF5C2887D33}"/>
          </ac:spMkLst>
        </pc:spChg>
        <pc:spChg chg="mod">
          <ac:chgData name="Barb Nelson" userId="6b0a3f96-1647-473d-8f63-18bd80907bec" providerId="ADAL" clId="{9E63AA11-C6AD-944F-9144-58CE888E949E}" dt="2024-04-27T20:45:02.931" v="2"/>
          <ac:spMkLst>
            <pc:docMk/>
            <pc:sldMk cId="3505308837" sldId="2147471332"/>
            <ac:spMk id="3" creationId="{451642E3-0B65-C985-A447-78B8B1AA3E18}"/>
          </ac:spMkLst>
        </pc:spChg>
        <pc:spChg chg="mod">
          <ac:chgData name="Barb Nelson" userId="6b0a3f96-1647-473d-8f63-18bd80907bec" providerId="ADAL" clId="{9E63AA11-C6AD-944F-9144-58CE888E949E}" dt="2024-04-27T20:45:02.931" v="2"/>
          <ac:spMkLst>
            <pc:docMk/>
            <pc:sldMk cId="3505308837" sldId="2147471332"/>
            <ac:spMk id="4" creationId="{CE6B6E1A-8207-BABE-1FC1-7BE582FDCE53}"/>
          </ac:spMkLst>
        </pc:spChg>
        <pc:spChg chg="mod">
          <ac:chgData name="Barb Nelson" userId="6b0a3f96-1647-473d-8f63-18bd80907bec" providerId="ADAL" clId="{9E63AA11-C6AD-944F-9144-58CE888E949E}" dt="2024-04-27T20:45:02.931" v="2"/>
          <ac:spMkLst>
            <pc:docMk/>
            <pc:sldMk cId="3505308837" sldId="2147471332"/>
            <ac:spMk id="5" creationId="{60FFFCEF-4A79-0E58-B052-51F9DD7BBC26}"/>
          </ac:spMkLst>
        </pc:spChg>
        <pc:spChg chg="mod">
          <ac:chgData name="Barb Nelson" userId="6b0a3f96-1647-473d-8f63-18bd80907bec" providerId="ADAL" clId="{9E63AA11-C6AD-944F-9144-58CE888E949E}" dt="2024-04-27T20:45:02.931" v="2"/>
          <ac:spMkLst>
            <pc:docMk/>
            <pc:sldMk cId="3505308837" sldId="2147471332"/>
            <ac:spMk id="6" creationId="{8DD9520A-0282-7E85-854A-5DFF4FF07F9B}"/>
          </ac:spMkLst>
        </pc:spChg>
        <pc:spChg chg="mod">
          <ac:chgData name="Barb Nelson" userId="6b0a3f96-1647-473d-8f63-18bd80907bec" providerId="ADAL" clId="{9E63AA11-C6AD-944F-9144-58CE888E949E}" dt="2024-04-27T20:45:02.931" v="2"/>
          <ac:spMkLst>
            <pc:docMk/>
            <pc:sldMk cId="3505308837" sldId="2147471332"/>
            <ac:spMk id="7" creationId="{66A02C09-E730-636B-0547-0610423B1484}"/>
          </ac:spMkLst>
        </pc:spChg>
        <pc:spChg chg="mod">
          <ac:chgData name="Barb Nelson" userId="6b0a3f96-1647-473d-8f63-18bd80907bec" providerId="ADAL" clId="{9E63AA11-C6AD-944F-9144-58CE888E949E}" dt="2024-04-27T20:45:02.931" v="2"/>
          <ac:spMkLst>
            <pc:docMk/>
            <pc:sldMk cId="3505308837" sldId="2147471332"/>
            <ac:spMk id="14" creationId="{C9B03953-3C96-CBCA-B01A-A1EA836AEA56}"/>
          </ac:spMkLst>
        </pc:spChg>
      </pc:sldChg>
      <pc:sldChg chg="modSp del">
        <pc:chgData name="Barb Nelson" userId="6b0a3f96-1647-473d-8f63-18bd80907bec" providerId="ADAL" clId="{9E63AA11-C6AD-944F-9144-58CE888E949E}" dt="2024-04-27T20:54:23.520" v="41" actId="2696"/>
        <pc:sldMkLst>
          <pc:docMk/>
          <pc:sldMk cId="29704759" sldId="2147471333"/>
        </pc:sldMkLst>
        <pc:spChg chg="mod">
          <ac:chgData name="Barb Nelson" userId="6b0a3f96-1647-473d-8f63-18bd80907bec" providerId="ADAL" clId="{9E63AA11-C6AD-944F-9144-58CE888E949E}" dt="2024-04-27T20:45:02.931" v="2"/>
          <ac:spMkLst>
            <pc:docMk/>
            <pc:sldMk cId="29704759" sldId="2147471333"/>
            <ac:spMk id="142" creationId="{3D497436-4AC4-B653-B5CE-E25B1AD7E611}"/>
          </ac:spMkLst>
        </pc:spChg>
        <pc:spChg chg="mod">
          <ac:chgData name="Barb Nelson" userId="6b0a3f96-1647-473d-8f63-18bd80907bec" providerId="ADAL" clId="{9E63AA11-C6AD-944F-9144-58CE888E949E}" dt="2024-04-27T20:45:02.931" v="2"/>
          <ac:spMkLst>
            <pc:docMk/>
            <pc:sldMk cId="29704759" sldId="2147471333"/>
            <ac:spMk id="143" creationId="{902CAD4B-61AA-489D-EE62-D62466610474}"/>
          </ac:spMkLst>
        </pc:spChg>
        <pc:spChg chg="mod">
          <ac:chgData name="Barb Nelson" userId="6b0a3f96-1647-473d-8f63-18bd80907bec" providerId="ADAL" clId="{9E63AA11-C6AD-944F-9144-58CE888E949E}" dt="2024-04-27T20:45:02.931" v="2"/>
          <ac:spMkLst>
            <pc:docMk/>
            <pc:sldMk cId="29704759" sldId="2147471333"/>
            <ac:spMk id="144" creationId="{3755FDC2-578F-8A25-91DE-199561AEC511}"/>
          </ac:spMkLst>
        </pc:spChg>
        <pc:spChg chg="mod">
          <ac:chgData name="Barb Nelson" userId="6b0a3f96-1647-473d-8f63-18bd80907bec" providerId="ADAL" clId="{9E63AA11-C6AD-944F-9144-58CE888E949E}" dt="2024-04-27T20:45:02.931" v="2"/>
          <ac:spMkLst>
            <pc:docMk/>
            <pc:sldMk cId="29704759" sldId="2147471333"/>
            <ac:spMk id="145" creationId="{E4DAAB0B-2671-0437-B453-BC6558D9A9A9}"/>
          </ac:spMkLst>
        </pc:spChg>
        <pc:spChg chg="mod">
          <ac:chgData name="Barb Nelson" userId="6b0a3f96-1647-473d-8f63-18bd80907bec" providerId="ADAL" clId="{9E63AA11-C6AD-944F-9144-58CE888E949E}" dt="2024-04-27T20:45:02.931" v="2"/>
          <ac:spMkLst>
            <pc:docMk/>
            <pc:sldMk cId="29704759" sldId="2147471333"/>
            <ac:spMk id="146" creationId="{BE173FAA-EB5B-4A5D-15EA-B9F6BA68CB35}"/>
          </ac:spMkLst>
        </pc:spChg>
        <pc:spChg chg="mod">
          <ac:chgData name="Barb Nelson" userId="6b0a3f96-1647-473d-8f63-18bd80907bec" providerId="ADAL" clId="{9E63AA11-C6AD-944F-9144-58CE888E949E}" dt="2024-04-27T20:45:02.931" v="2"/>
          <ac:spMkLst>
            <pc:docMk/>
            <pc:sldMk cId="29704759" sldId="2147471333"/>
            <ac:spMk id="147" creationId="{1E151D7A-E34C-E72B-BA6E-0932FCA2F239}"/>
          </ac:spMkLst>
        </pc:spChg>
        <pc:spChg chg="mod">
          <ac:chgData name="Barb Nelson" userId="6b0a3f96-1647-473d-8f63-18bd80907bec" providerId="ADAL" clId="{9E63AA11-C6AD-944F-9144-58CE888E949E}" dt="2024-04-27T20:45:02.931" v="2"/>
          <ac:spMkLst>
            <pc:docMk/>
            <pc:sldMk cId="29704759" sldId="2147471333"/>
            <ac:spMk id="148" creationId="{8BBA9484-E379-7DAC-E52E-FA49F1A984B8}"/>
          </ac:spMkLst>
        </pc:spChg>
        <pc:spChg chg="mod">
          <ac:chgData name="Barb Nelson" userId="6b0a3f96-1647-473d-8f63-18bd80907bec" providerId="ADAL" clId="{9E63AA11-C6AD-944F-9144-58CE888E949E}" dt="2024-04-27T20:45:02.931" v="2"/>
          <ac:spMkLst>
            <pc:docMk/>
            <pc:sldMk cId="29704759" sldId="2147471333"/>
            <ac:spMk id="149" creationId="{D1A75F70-5CCB-3B33-E6BC-A126D8CCCD08}"/>
          </ac:spMkLst>
        </pc:spChg>
        <pc:spChg chg="mod">
          <ac:chgData name="Barb Nelson" userId="6b0a3f96-1647-473d-8f63-18bd80907bec" providerId="ADAL" clId="{9E63AA11-C6AD-944F-9144-58CE888E949E}" dt="2024-04-27T20:45:02.931" v="2"/>
          <ac:spMkLst>
            <pc:docMk/>
            <pc:sldMk cId="29704759" sldId="2147471333"/>
            <ac:spMk id="150" creationId="{53553397-5855-8A79-061C-EBEEBBE2CDDD}"/>
          </ac:spMkLst>
        </pc:spChg>
        <pc:spChg chg="mod">
          <ac:chgData name="Barb Nelson" userId="6b0a3f96-1647-473d-8f63-18bd80907bec" providerId="ADAL" clId="{9E63AA11-C6AD-944F-9144-58CE888E949E}" dt="2024-04-27T20:45:02.931" v="2"/>
          <ac:spMkLst>
            <pc:docMk/>
            <pc:sldMk cId="29704759" sldId="2147471333"/>
            <ac:spMk id="151" creationId="{8107AC1A-8301-855C-C948-609645ED0787}"/>
          </ac:spMkLst>
        </pc:spChg>
        <pc:spChg chg="mod">
          <ac:chgData name="Barb Nelson" userId="6b0a3f96-1647-473d-8f63-18bd80907bec" providerId="ADAL" clId="{9E63AA11-C6AD-944F-9144-58CE888E949E}" dt="2024-04-27T20:45:02.931" v="2"/>
          <ac:spMkLst>
            <pc:docMk/>
            <pc:sldMk cId="29704759" sldId="2147471333"/>
            <ac:spMk id="152" creationId="{0C05F894-CE43-56E3-D847-81AAE86EB0E1}"/>
          </ac:spMkLst>
        </pc:spChg>
        <pc:spChg chg="mod">
          <ac:chgData name="Barb Nelson" userId="6b0a3f96-1647-473d-8f63-18bd80907bec" providerId="ADAL" clId="{9E63AA11-C6AD-944F-9144-58CE888E949E}" dt="2024-04-27T20:45:02.931" v="2"/>
          <ac:spMkLst>
            <pc:docMk/>
            <pc:sldMk cId="29704759" sldId="2147471333"/>
            <ac:spMk id="153" creationId="{B9777A48-BCBF-F61E-6162-CEA9585FF7D5}"/>
          </ac:spMkLst>
        </pc:spChg>
        <pc:spChg chg="mod">
          <ac:chgData name="Barb Nelson" userId="6b0a3f96-1647-473d-8f63-18bd80907bec" providerId="ADAL" clId="{9E63AA11-C6AD-944F-9144-58CE888E949E}" dt="2024-04-27T20:45:02.931" v="2"/>
          <ac:spMkLst>
            <pc:docMk/>
            <pc:sldMk cId="29704759" sldId="2147471333"/>
            <ac:spMk id="154" creationId="{DB21D13F-777F-F5BE-CFC8-E5E34A78AA19}"/>
          </ac:spMkLst>
        </pc:spChg>
        <pc:spChg chg="mod">
          <ac:chgData name="Barb Nelson" userId="6b0a3f96-1647-473d-8f63-18bd80907bec" providerId="ADAL" clId="{9E63AA11-C6AD-944F-9144-58CE888E949E}" dt="2024-04-27T20:45:02.931" v="2"/>
          <ac:spMkLst>
            <pc:docMk/>
            <pc:sldMk cId="29704759" sldId="2147471333"/>
            <ac:spMk id="155" creationId="{84115F80-A110-6F95-C0B2-C05ABB36FBBA}"/>
          </ac:spMkLst>
        </pc:spChg>
        <pc:spChg chg="mod">
          <ac:chgData name="Barb Nelson" userId="6b0a3f96-1647-473d-8f63-18bd80907bec" providerId="ADAL" clId="{9E63AA11-C6AD-944F-9144-58CE888E949E}" dt="2024-04-27T20:45:02.931" v="2"/>
          <ac:spMkLst>
            <pc:docMk/>
            <pc:sldMk cId="29704759" sldId="2147471333"/>
            <ac:spMk id="156" creationId="{09AA552A-5DAB-1365-287B-EFACD2ED5BA8}"/>
          </ac:spMkLst>
        </pc:spChg>
        <pc:spChg chg="mod">
          <ac:chgData name="Barb Nelson" userId="6b0a3f96-1647-473d-8f63-18bd80907bec" providerId="ADAL" clId="{9E63AA11-C6AD-944F-9144-58CE888E949E}" dt="2024-04-27T20:45:02.931" v="2"/>
          <ac:spMkLst>
            <pc:docMk/>
            <pc:sldMk cId="29704759" sldId="2147471333"/>
            <ac:spMk id="157" creationId="{B540EB5E-F786-9CF1-AE85-9AED5E700202}"/>
          </ac:spMkLst>
        </pc:spChg>
        <pc:spChg chg="mod">
          <ac:chgData name="Barb Nelson" userId="6b0a3f96-1647-473d-8f63-18bd80907bec" providerId="ADAL" clId="{9E63AA11-C6AD-944F-9144-58CE888E949E}" dt="2024-04-27T20:45:02.931" v="2"/>
          <ac:spMkLst>
            <pc:docMk/>
            <pc:sldMk cId="29704759" sldId="2147471333"/>
            <ac:spMk id="158" creationId="{54EABA0E-FB79-6EC8-3188-8BC2096A0CD9}"/>
          </ac:spMkLst>
        </pc:spChg>
        <pc:spChg chg="mod">
          <ac:chgData name="Barb Nelson" userId="6b0a3f96-1647-473d-8f63-18bd80907bec" providerId="ADAL" clId="{9E63AA11-C6AD-944F-9144-58CE888E949E}" dt="2024-04-27T20:45:02.931" v="2"/>
          <ac:spMkLst>
            <pc:docMk/>
            <pc:sldMk cId="29704759" sldId="2147471333"/>
            <ac:spMk id="159" creationId="{CEEE6715-BF73-8E4C-1283-FCC678A08CFC}"/>
          </ac:spMkLst>
        </pc:spChg>
        <pc:spChg chg="mod">
          <ac:chgData name="Barb Nelson" userId="6b0a3f96-1647-473d-8f63-18bd80907bec" providerId="ADAL" clId="{9E63AA11-C6AD-944F-9144-58CE888E949E}" dt="2024-04-27T20:45:02.931" v="2"/>
          <ac:spMkLst>
            <pc:docMk/>
            <pc:sldMk cId="29704759" sldId="2147471333"/>
            <ac:spMk id="160" creationId="{1E7B77C3-B04C-1AE3-D203-EF00E05E58CB}"/>
          </ac:spMkLst>
        </pc:spChg>
        <pc:spChg chg="mod">
          <ac:chgData name="Barb Nelson" userId="6b0a3f96-1647-473d-8f63-18bd80907bec" providerId="ADAL" clId="{9E63AA11-C6AD-944F-9144-58CE888E949E}" dt="2024-04-27T20:45:02.931" v="2"/>
          <ac:spMkLst>
            <pc:docMk/>
            <pc:sldMk cId="29704759" sldId="2147471333"/>
            <ac:spMk id="161" creationId="{B7FAE0EE-0045-475A-8086-17F9D697280D}"/>
          </ac:spMkLst>
        </pc:spChg>
        <pc:spChg chg="mod">
          <ac:chgData name="Barb Nelson" userId="6b0a3f96-1647-473d-8f63-18bd80907bec" providerId="ADAL" clId="{9E63AA11-C6AD-944F-9144-58CE888E949E}" dt="2024-04-27T20:45:02.931" v="2"/>
          <ac:spMkLst>
            <pc:docMk/>
            <pc:sldMk cId="29704759" sldId="2147471333"/>
            <ac:spMk id="162" creationId="{1243FC95-E3CB-4875-E02E-C5204573AC67}"/>
          </ac:spMkLst>
        </pc:spChg>
        <pc:spChg chg="mod">
          <ac:chgData name="Barb Nelson" userId="6b0a3f96-1647-473d-8f63-18bd80907bec" providerId="ADAL" clId="{9E63AA11-C6AD-944F-9144-58CE888E949E}" dt="2024-04-27T20:45:02.931" v="2"/>
          <ac:spMkLst>
            <pc:docMk/>
            <pc:sldMk cId="29704759" sldId="2147471333"/>
            <ac:spMk id="163" creationId="{98077CB1-6CEC-6091-6789-82C8B698C919}"/>
          </ac:spMkLst>
        </pc:spChg>
        <pc:spChg chg="mod">
          <ac:chgData name="Barb Nelson" userId="6b0a3f96-1647-473d-8f63-18bd80907bec" providerId="ADAL" clId="{9E63AA11-C6AD-944F-9144-58CE888E949E}" dt="2024-04-27T20:45:02.931" v="2"/>
          <ac:spMkLst>
            <pc:docMk/>
            <pc:sldMk cId="29704759" sldId="2147471333"/>
            <ac:spMk id="164" creationId="{801CC25B-1921-87E3-A6E4-6EB6CA69B4AC}"/>
          </ac:spMkLst>
        </pc:spChg>
        <pc:spChg chg="mod">
          <ac:chgData name="Barb Nelson" userId="6b0a3f96-1647-473d-8f63-18bd80907bec" providerId="ADAL" clId="{9E63AA11-C6AD-944F-9144-58CE888E949E}" dt="2024-04-27T20:45:02.931" v="2"/>
          <ac:spMkLst>
            <pc:docMk/>
            <pc:sldMk cId="29704759" sldId="2147471333"/>
            <ac:spMk id="165" creationId="{4E7B2CA5-4DA4-93FC-A0BF-D848F2426CC9}"/>
          </ac:spMkLst>
        </pc:spChg>
        <pc:spChg chg="mod">
          <ac:chgData name="Barb Nelson" userId="6b0a3f96-1647-473d-8f63-18bd80907bec" providerId="ADAL" clId="{9E63AA11-C6AD-944F-9144-58CE888E949E}" dt="2024-04-27T20:45:02.931" v="2"/>
          <ac:spMkLst>
            <pc:docMk/>
            <pc:sldMk cId="29704759" sldId="2147471333"/>
            <ac:spMk id="166" creationId="{2F4180D1-EBAC-DEB8-ECB2-46B547266AF8}"/>
          </ac:spMkLst>
        </pc:spChg>
        <pc:spChg chg="mod">
          <ac:chgData name="Barb Nelson" userId="6b0a3f96-1647-473d-8f63-18bd80907bec" providerId="ADAL" clId="{9E63AA11-C6AD-944F-9144-58CE888E949E}" dt="2024-04-27T20:45:02.931" v="2"/>
          <ac:spMkLst>
            <pc:docMk/>
            <pc:sldMk cId="29704759" sldId="2147471333"/>
            <ac:spMk id="167" creationId="{714954E1-1AA4-C144-255A-52C6C1544B7D}"/>
          </ac:spMkLst>
        </pc:spChg>
        <pc:spChg chg="mod">
          <ac:chgData name="Barb Nelson" userId="6b0a3f96-1647-473d-8f63-18bd80907bec" providerId="ADAL" clId="{9E63AA11-C6AD-944F-9144-58CE888E949E}" dt="2024-04-27T20:45:02.931" v="2"/>
          <ac:spMkLst>
            <pc:docMk/>
            <pc:sldMk cId="29704759" sldId="2147471333"/>
            <ac:spMk id="168" creationId="{FC23A99C-CDF7-27BF-D45C-479AFC83F4A0}"/>
          </ac:spMkLst>
        </pc:spChg>
        <pc:spChg chg="mod">
          <ac:chgData name="Barb Nelson" userId="6b0a3f96-1647-473d-8f63-18bd80907bec" providerId="ADAL" clId="{9E63AA11-C6AD-944F-9144-58CE888E949E}" dt="2024-04-27T20:45:02.931" v="2"/>
          <ac:spMkLst>
            <pc:docMk/>
            <pc:sldMk cId="29704759" sldId="2147471333"/>
            <ac:spMk id="169" creationId="{3D4FA535-13AE-82B8-43B4-1DD2F3E8C531}"/>
          </ac:spMkLst>
        </pc:spChg>
        <pc:spChg chg="mod">
          <ac:chgData name="Barb Nelson" userId="6b0a3f96-1647-473d-8f63-18bd80907bec" providerId="ADAL" clId="{9E63AA11-C6AD-944F-9144-58CE888E949E}" dt="2024-04-27T20:45:02.931" v="2"/>
          <ac:spMkLst>
            <pc:docMk/>
            <pc:sldMk cId="29704759" sldId="2147471333"/>
            <ac:spMk id="170" creationId="{0668D88A-CE7D-0FED-2D00-7946F599D164}"/>
          </ac:spMkLst>
        </pc:spChg>
        <pc:spChg chg="mod">
          <ac:chgData name="Barb Nelson" userId="6b0a3f96-1647-473d-8f63-18bd80907bec" providerId="ADAL" clId="{9E63AA11-C6AD-944F-9144-58CE888E949E}" dt="2024-04-27T20:45:02.931" v="2"/>
          <ac:spMkLst>
            <pc:docMk/>
            <pc:sldMk cId="29704759" sldId="2147471333"/>
            <ac:spMk id="171" creationId="{80F3C27E-9AD8-48F5-5323-76A65F998676}"/>
          </ac:spMkLst>
        </pc:spChg>
        <pc:spChg chg="mod">
          <ac:chgData name="Barb Nelson" userId="6b0a3f96-1647-473d-8f63-18bd80907bec" providerId="ADAL" clId="{9E63AA11-C6AD-944F-9144-58CE888E949E}" dt="2024-04-27T20:45:02.931" v="2"/>
          <ac:spMkLst>
            <pc:docMk/>
            <pc:sldMk cId="29704759" sldId="2147471333"/>
            <ac:spMk id="172" creationId="{257792F8-A59D-06EB-172F-7D955B52D47C}"/>
          </ac:spMkLst>
        </pc:spChg>
        <pc:spChg chg="mod">
          <ac:chgData name="Barb Nelson" userId="6b0a3f96-1647-473d-8f63-18bd80907bec" providerId="ADAL" clId="{9E63AA11-C6AD-944F-9144-58CE888E949E}" dt="2024-04-27T20:45:02.931" v="2"/>
          <ac:spMkLst>
            <pc:docMk/>
            <pc:sldMk cId="29704759" sldId="2147471333"/>
            <ac:spMk id="173" creationId="{F144E8A9-8D97-2F6A-A45E-BE4C74219C8B}"/>
          </ac:spMkLst>
        </pc:spChg>
        <pc:spChg chg="mod">
          <ac:chgData name="Barb Nelson" userId="6b0a3f96-1647-473d-8f63-18bd80907bec" providerId="ADAL" clId="{9E63AA11-C6AD-944F-9144-58CE888E949E}" dt="2024-04-27T20:45:02.931" v="2"/>
          <ac:spMkLst>
            <pc:docMk/>
            <pc:sldMk cId="29704759" sldId="2147471333"/>
            <ac:spMk id="174" creationId="{D62CB99F-3E08-C58F-3A60-6FC2DF1EC339}"/>
          </ac:spMkLst>
        </pc:spChg>
        <pc:spChg chg="mod">
          <ac:chgData name="Barb Nelson" userId="6b0a3f96-1647-473d-8f63-18bd80907bec" providerId="ADAL" clId="{9E63AA11-C6AD-944F-9144-58CE888E949E}" dt="2024-04-27T20:45:02.931" v="2"/>
          <ac:spMkLst>
            <pc:docMk/>
            <pc:sldMk cId="29704759" sldId="2147471333"/>
            <ac:spMk id="175" creationId="{027CE8F7-10E1-50BA-4CAF-34FE85059B2B}"/>
          </ac:spMkLst>
        </pc:spChg>
        <pc:spChg chg="mod">
          <ac:chgData name="Barb Nelson" userId="6b0a3f96-1647-473d-8f63-18bd80907bec" providerId="ADAL" clId="{9E63AA11-C6AD-944F-9144-58CE888E949E}" dt="2024-04-27T20:45:02.931" v="2"/>
          <ac:spMkLst>
            <pc:docMk/>
            <pc:sldMk cId="29704759" sldId="2147471333"/>
            <ac:spMk id="176" creationId="{C29BF392-2ED5-838C-ED45-CA5D4B50E644}"/>
          </ac:spMkLst>
        </pc:spChg>
        <pc:spChg chg="mod">
          <ac:chgData name="Barb Nelson" userId="6b0a3f96-1647-473d-8f63-18bd80907bec" providerId="ADAL" clId="{9E63AA11-C6AD-944F-9144-58CE888E949E}" dt="2024-04-27T20:45:02.931" v="2"/>
          <ac:spMkLst>
            <pc:docMk/>
            <pc:sldMk cId="29704759" sldId="2147471333"/>
            <ac:spMk id="177" creationId="{D9D3F12C-8751-3308-C222-F9F88ACE0013}"/>
          </ac:spMkLst>
        </pc:spChg>
        <pc:spChg chg="mod">
          <ac:chgData name="Barb Nelson" userId="6b0a3f96-1647-473d-8f63-18bd80907bec" providerId="ADAL" clId="{9E63AA11-C6AD-944F-9144-58CE888E949E}" dt="2024-04-27T20:45:02.931" v="2"/>
          <ac:spMkLst>
            <pc:docMk/>
            <pc:sldMk cId="29704759" sldId="2147471333"/>
            <ac:spMk id="178" creationId="{9A72EA04-4F28-792D-DD4C-6EE24F6BF00B}"/>
          </ac:spMkLst>
        </pc:spChg>
        <pc:spChg chg="mod">
          <ac:chgData name="Barb Nelson" userId="6b0a3f96-1647-473d-8f63-18bd80907bec" providerId="ADAL" clId="{9E63AA11-C6AD-944F-9144-58CE888E949E}" dt="2024-04-27T20:45:02.931" v="2"/>
          <ac:spMkLst>
            <pc:docMk/>
            <pc:sldMk cId="29704759" sldId="2147471333"/>
            <ac:spMk id="179" creationId="{7A2AB172-606A-5B28-A267-A7F832F7633B}"/>
          </ac:spMkLst>
        </pc:spChg>
        <pc:spChg chg="mod">
          <ac:chgData name="Barb Nelson" userId="6b0a3f96-1647-473d-8f63-18bd80907bec" providerId="ADAL" clId="{9E63AA11-C6AD-944F-9144-58CE888E949E}" dt="2024-04-27T20:45:02.931" v="2"/>
          <ac:spMkLst>
            <pc:docMk/>
            <pc:sldMk cId="29704759" sldId="2147471333"/>
            <ac:spMk id="180" creationId="{43006F8F-877E-F878-F07B-38F51D9214CC}"/>
          </ac:spMkLst>
        </pc:spChg>
        <pc:spChg chg="mod">
          <ac:chgData name="Barb Nelson" userId="6b0a3f96-1647-473d-8f63-18bd80907bec" providerId="ADAL" clId="{9E63AA11-C6AD-944F-9144-58CE888E949E}" dt="2024-04-27T20:45:02.931" v="2"/>
          <ac:spMkLst>
            <pc:docMk/>
            <pc:sldMk cId="29704759" sldId="2147471333"/>
            <ac:spMk id="181" creationId="{51BBA7F6-BE64-F8D8-CAFE-F9D241E2ED4B}"/>
          </ac:spMkLst>
        </pc:spChg>
        <pc:spChg chg="mod">
          <ac:chgData name="Barb Nelson" userId="6b0a3f96-1647-473d-8f63-18bd80907bec" providerId="ADAL" clId="{9E63AA11-C6AD-944F-9144-58CE888E949E}" dt="2024-04-27T20:45:02.931" v="2"/>
          <ac:spMkLst>
            <pc:docMk/>
            <pc:sldMk cId="29704759" sldId="2147471333"/>
            <ac:spMk id="182" creationId="{3DFBA7D1-F47F-D0C4-B157-45571D9C6BC5}"/>
          </ac:spMkLst>
        </pc:spChg>
        <pc:spChg chg="mod">
          <ac:chgData name="Barb Nelson" userId="6b0a3f96-1647-473d-8f63-18bd80907bec" providerId="ADAL" clId="{9E63AA11-C6AD-944F-9144-58CE888E949E}" dt="2024-04-27T20:45:02.931" v="2"/>
          <ac:spMkLst>
            <pc:docMk/>
            <pc:sldMk cId="29704759" sldId="2147471333"/>
            <ac:spMk id="183" creationId="{0F79AA96-B7F6-EC56-8183-0ED0CD4AAD4B}"/>
          </ac:spMkLst>
        </pc:spChg>
        <pc:spChg chg="mod">
          <ac:chgData name="Barb Nelson" userId="6b0a3f96-1647-473d-8f63-18bd80907bec" providerId="ADAL" clId="{9E63AA11-C6AD-944F-9144-58CE888E949E}" dt="2024-04-27T20:45:02.931" v="2"/>
          <ac:spMkLst>
            <pc:docMk/>
            <pc:sldMk cId="29704759" sldId="2147471333"/>
            <ac:spMk id="184" creationId="{151B2D09-9F86-0BCA-6738-87304277A44E}"/>
          </ac:spMkLst>
        </pc:spChg>
      </pc:sldChg>
      <pc:sldChg chg="modSp del">
        <pc:chgData name="Barb Nelson" userId="6b0a3f96-1647-473d-8f63-18bd80907bec" providerId="ADAL" clId="{9E63AA11-C6AD-944F-9144-58CE888E949E}" dt="2024-04-27T20:52:33.227" v="27" actId="2696"/>
        <pc:sldMkLst>
          <pc:docMk/>
          <pc:sldMk cId="603630926" sldId="2147471335"/>
        </pc:sldMkLst>
        <pc:spChg chg="mod">
          <ac:chgData name="Barb Nelson" userId="6b0a3f96-1647-473d-8f63-18bd80907bec" providerId="ADAL" clId="{9E63AA11-C6AD-944F-9144-58CE888E949E}" dt="2024-04-27T20:45:02.931" v="2"/>
          <ac:spMkLst>
            <pc:docMk/>
            <pc:sldMk cId="603630926" sldId="2147471335"/>
            <ac:spMk id="2" creationId="{BF744E1F-09D9-4EED-DF9D-90985523EB70}"/>
          </ac:spMkLst>
        </pc:spChg>
        <pc:spChg chg="mod">
          <ac:chgData name="Barb Nelson" userId="6b0a3f96-1647-473d-8f63-18bd80907bec" providerId="ADAL" clId="{9E63AA11-C6AD-944F-9144-58CE888E949E}" dt="2024-04-27T20:45:02.931" v="2"/>
          <ac:spMkLst>
            <pc:docMk/>
            <pc:sldMk cId="603630926" sldId="2147471335"/>
            <ac:spMk id="3" creationId="{2D0DAD6F-7120-C6E2-965F-5B7D6437B8F6}"/>
          </ac:spMkLst>
        </pc:spChg>
        <pc:spChg chg="mod">
          <ac:chgData name="Barb Nelson" userId="6b0a3f96-1647-473d-8f63-18bd80907bec" providerId="ADAL" clId="{9E63AA11-C6AD-944F-9144-58CE888E949E}" dt="2024-04-27T20:45:02.931" v="2"/>
          <ac:spMkLst>
            <pc:docMk/>
            <pc:sldMk cId="603630926" sldId="2147471335"/>
            <ac:spMk id="4" creationId="{23BB00CC-0E37-863F-20A2-EBF3420C6772}"/>
          </ac:spMkLst>
        </pc:spChg>
        <pc:spChg chg="mod">
          <ac:chgData name="Barb Nelson" userId="6b0a3f96-1647-473d-8f63-18bd80907bec" providerId="ADAL" clId="{9E63AA11-C6AD-944F-9144-58CE888E949E}" dt="2024-04-27T20:45:02.931" v="2"/>
          <ac:spMkLst>
            <pc:docMk/>
            <pc:sldMk cId="603630926" sldId="2147471335"/>
            <ac:spMk id="5" creationId="{9234FB44-0C90-725F-F26F-D3883ED008A2}"/>
          </ac:spMkLst>
        </pc:spChg>
        <pc:spChg chg="mod">
          <ac:chgData name="Barb Nelson" userId="6b0a3f96-1647-473d-8f63-18bd80907bec" providerId="ADAL" clId="{9E63AA11-C6AD-944F-9144-58CE888E949E}" dt="2024-04-27T20:45:02.931" v="2"/>
          <ac:spMkLst>
            <pc:docMk/>
            <pc:sldMk cId="603630926" sldId="2147471335"/>
            <ac:spMk id="6" creationId="{DEC32945-E7C8-1B8C-7434-26F73FA5B6E7}"/>
          </ac:spMkLst>
        </pc:spChg>
        <pc:spChg chg="mod">
          <ac:chgData name="Barb Nelson" userId="6b0a3f96-1647-473d-8f63-18bd80907bec" providerId="ADAL" clId="{9E63AA11-C6AD-944F-9144-58CE888E949E}" dt="2024-04-27T20:45:02.931" v="2"/>
          <ac:spMkLst>
            <pc:docMk/>
            <pc:sldMk cId="603630926" sldId="2147471335"/>
            <ac:spMk id="7" creationId="{FE58048B-653C-7AF2-B88E-891FB445005E}"/>
          </ac:spMkLst>
        </pc:spChg>
        <pc:spChg chg="mod">
          <ac:chgData name="Barb Nelson" userId="6b0a3f96-1647-473d-8f63-18bd80907bec" providerId="ADAL" clId="{9E63AA11-C6AD-944F-9144-58CE888E949E}" dt="2024-04-27T20:45:02.931" v="2"/>
          <ac:spMkLst>
            <pc:docMk/>
            <pc:sldMk cId="603630926" sldId="2147471335"/>
            <ac:spMk id="8" creationId="{A2A22B09-19A5-2364-451F-5CE5787550F3}"/>
          </ac:spMkLst>
        </pc:spChg>
        <pc:spChg chg="mod">
          <ac:chgData name="Barb Nelson" userId="6b0a3f96-1647-473d-8f63-18bd80907bec" providerId="ADAL" clId="{9E63AA11-C6AD-944F-9144-58CE888E949E}" dt="2024-04-27T20:45:02.931" v="2"/>
          <ac:spMkLst>
            <pc:docMk/>
            <pc:sldMk cId="603630926" sldId="2147471335"/>
            <ac:spMk id="9" creationId="{D169F9CB-8120-CFC7-83C6-957CF89A8AFF}"/>
          </ac:spMkLst>
        </pc:spChg>
        <pc:spChg chg="mod">
          <ac:chgData name="Barb Nelson" userId="6b0a3f96-1647-473d-8f63-18bd80907bec" providerId="ADAL" clId="{9E63AA11-C6AD-944F-9144-58CE888E949E}" dt="2024-04-27T20:45:02.931" v="2"/>
          <ac:spMkLst>
            <pc:docMk/>
            <pc:sldMk cId="603630926" sldId="2147471335"/>
            <ac:spMk id="10" creationId="{F3AB8ADE-E33B-F840-873C-DE341229C64D}"/>
          </ac:spMkLst>
        </pc:spChg>
        <pc:spChg chg="mod">
          <ac:chgData name="Barb Nelson" userId="6b0a3f96-1647-473d-8f63-18bd80907bec" providerId="ADAL" clId="{9E63AA11-C6AD-944F-9144-58CE888E949E}" dt="2024-04-27T20:45:02.931" v="2"/>
          <ac:spMkLst>
            <pc:docMk/>
            <pc:sldMk cId="603630926" sldId="2147471335"/>
            <ac:spMk id="11" creationId="{20F5F388-136D-6C9F-434A-399E8DCA1035}"/>
          </ac:spMkLst>
        </pc:spChg>
        <pc:spChg chg="mod">
          <ac:chgData name="Barb Nelson" userId="6b0a3f96-1647-473d-8f63-18bd80907bec" providerId="ADAL" clId="{9E63AA11-C6AD-944F-9144-58CE888E949E}" dt="2024-04-27T20:45:02.931" v="2"/>
          <ac:spMkLst>
            <pc:docMk/>
            <pc:sldMk cId="603630926" sldId="2147471335"/>
            <ac:spMk id="12" creationId="{2907626F-9712-386D-F309-CEC245FA1DD8}"/>
          </ac:spMkLst>
        </pc:spChg>
        <pc:spChg chg="mod">
          <ac:chgData name="Barb Nelson" userId="6b0a3f96-1647-473d-8f63-18bd80907bec" providerId="ADAL" clId="{9E63AA11-C6AD-944F-9144-58CE888E949E}" dt="2024-04-27T20:45:02.931" v="2"/>
          <ac:spMkLst>
            <pc:docMk/>
            <pc:sldMk cId="603630926" sldId="2147471335"/>
            <ac:spMk id="13" creationId="{A1FA6F6F-750E-EB81-FF57-5D2F031AA8FD}"/>
          </ac:spMkLst>
        </pc:spChg>
        <pc:spChg chg="mod">
          <ac:chgData name="Barb Nelson" userId="6b0a3f96-1647-473d-8f63-18bd80907bec" providerId="ADAL" clId="{9E63AA11-C6AD-944F-9144-58CE888E949E}" dt="2024-04-27T20:45:02.931" v="2"/>
          <ac:spMkLst>
            <pc:docMk/>
            <pc:sldMk cId="603630926" sldId="2147471335"/>
            <ac:spMk id="14" creationId="{2B3106DD-8219-8D8E-F1D9-B5E606A58E91}"/>
          </ac:spMkLst>
        </pc:spChg>
        <pc:spChg chg="mod">
          <ac:chgData name="Barb Nelson" userId="6b0a3f96-1647-473d-8f63-18bd80907bec" providerId="ADAL" clId="{9E63AA11-C6AD-944F-9144-58CE888E949E}" dt="2024-04-27T20:45:02.931" v="2"/>
          <ac:spMkLst>
            <pc:docMk/>
            <pc:sldMk cId="603630926" sldId="2147471335"/>
            <ac:spMk id="15" creationId="{2F77B996-F323-8EC1-2107-C29F6C002CD2}"/>
          </ac:spMkLst>
        </pc:spChg>
      </pc:sldChg>
      <pc:sldChg chg="addSp delSp modSp mod modClrScheme chgLayout">
        <pc:chgData name="Barb Nelson" userId="6b0a3f96-1647-473d-8f63-18bd80907bec" providerId="ADAL" clId="{9E63AA11-C6AD-944F-9144-58CE888E949E}" dt="2024-04-27T20:53:44.972" v="36" actId="700"/>
        <pc:sldMkLst>
          <pc:docMk/>
          <pc:sldMk cId="1777476534" sldId="2147471336"/>
        </pc:sldMkLst>
        <pc:spChg chg="del mod ord">
          <ac:chgData name="Barb Nelson" userId="6b0a3f96-1647-473d-8f63-18bd80907bec" providerId="ADAL" clId="{9E63AA11-C6AD-944F-9144-58CE888E949E}" dt="2024-04-27T20:53:44.972" v="36" actId="700"/>
          <ac:spMkLst>
            <pc:docMk/>
            <pc:sldMk cId="1777476534" sldId="2147471336"/>
            <ac:spMk id="2" creationId="{50680110-0307-A6F4-73FE-DF1DA468A504}"/>
          </ac:spMkLst>
        </pc:spChg>
        <pc:spChg chg="del mod ord">
          <ac:chgData name="Barb Nelson" userId="6b0a3f96-1647-473d-8f63-18bd80907bec" providerId="ADAL" clId="{9E63AA11-C6AD-944F-9144-58CE888E949E}" dt="2024-04-27T20:53:44.972" v="36" actId="700"/>
          <ac:spMkLst>
            <pc:docMk/>
            <pc:sldMk cId="1777476534" sldId="2147471336"/>
            <ac:spMk id="3" creationId="{2B7D8BA7-19B1-A32E-3A8B-B1AF3D7262ED}"/>
          </ac:spMkLst>
        </pc:spChg>
        <pc:spChg chg="del mod ord">
          <ac:chgData name="Barb Nelson" userId="6b0a3f96-1647-473d-8f63-18bd80907bec" providerId="ADAL" clId="{9E63AA11-C6AD-944F-9144-58CE888E949E}" dt="2024-04-27T20:53:44.972" v="36" actId="700"/>
          <ac:spMkLst>
            <pc:docMk/>
            <pc:sldMk cId="1777476534" sldId="2147471336"/>
            <ac:spMk id="4" creationId="{A3DFCB73-6AED-2714-822F-18BD0BEDBB5C}"/>
          </ac:spMkLst>
        </pc:spChg>
        <pc:spChg chg="del mod ord">
          <ac:chgData name="Barb Nelson" userId="6b0a3f96-1647-473d-8f63-18bd80907bec" providerId="ADAL" clId="{9E63AA11-C6AD-944F-9144-58CE888E949E}" dt="2024-04-27T20:53:44.972" v="36" actId="700"/>
          <ac:spMkLst>
            <pc:docMk/>
            <pc:sldMk cId="1777476534" sldId="2147471336"/>
            <ac:spMk id="5" creationId="{4A08661E-C4ED-6668-1C1A-FE3F48D9F52A}"/>
          </ac:spMkLst>
        </pc:spChg>
        <pc:spChg chg="del mod ord">
          <ac:chgData name="Barb Nelson" userId="6b0a3f96-1647-473d-8f63-18bd80907bec" providerId="ADAL" clId="{9E63AA11-C6AD-944F-9144-58CE888E949E}" dt="2024-04-27T20:53:44.972" v="36" actId="700"/>
          <ac:spMkLst>
            <pc:docMk/>
            <pc:sldMk cId="1777476534" sldId="2147471336"/>
            <ac:spMk id="6" creationId="{AA043260-A32F-AF5D-FB5C-9D754C6B731A}"/>
          </ac:spMkLst>
        </pc:spChg>
        <pc:spChg chg="del mod ord">
          <ac:chgData name="Barb Nelson" userId="6b0a3f96-1647-473d-8f63-18bd80907bec" providerId="ADAL" clId="{9E63AA11-C6AD-944F-9144-58CE888E949E}" dt="2024-04-27T20:53:44.972" v="36" actId="700"/>
          <ac:spMkLst>
            <pc:docMk/>
            <pc:sldMk cId="1777476534" sldId="2147471336"/>
            <ac:spMk id="7" creationId="{5000544A-5D93-C3B0-1F7A-651F79D8EAA1}"/>
          </ac:spMkLst>
        </pc:spChg>
        <pc:spChg chg="del mod ord">
          <ac:chgData name="Barb Nelson" userId="6b0a3f96-1647-473d-8f63-18bd80907bec" providerId="ADAL" clId="{9E63AA11-C6AD-944F-9144-58CE888E949E}" dt="2024-04-27T20:53:44.972" v="36" actId="700"/>
          <ac:spMkLst>
            <pc:docMk/>
            <pc:sldMk cId="1777476534" sldId="2147471336"/>
            <ac:spMk id="8" creationId="{B129AABD-08EE-78F7-E66D-1652A4E5119F}"/>
          </ac:spMkLst>
        </pc:spChg>
        <pc:spChg chg="del mod ord">
          <ac:chgData name="Barb Nelson" userId="6b0a3f96-1647-473d-8f63-18bd80907bec" providerId="ADAL" clId="{9E63AA11-C6AD-944F-9144-58CE888E949E}" dt="2024-04-27T20:53:44.972" v="36" actId="700"/>
          <ac:spMkLst>
            <pc:docMk/>
            <pc:sldMk cId="1777476534" sldId="2147471336"/>
            <ac:spMk id="9" creationId="{CE374315-9259-DBBC-0558-BDE78992AC61}"/>
          </ac:spMkLst>
        </pc:spChg>
        <pc:spChg chg="del mod ord">
          <ac:chgData name="Barb Nelson" userId="6b0a3f96-1647-473d-8f63-18bd80907bec" providerId="ADAL" clId="{9E63AA11-C6AD-944F-9144-58CE888E949E}" dt="2024-04-27T20:53:44.972" v="36" actId="700"/>
          <ac:spMkLst>
            <pc:docMk/>
            <pc:sldMk cId="1777476534" sldId="2147471336"/>
            <ac:spMk id="10" creationId="{4395B75B-74D5-EAD0-E6A2-322A7F45C805}"/>
          </ac:spMkLst>
        </pc:spChg>
        <pc:spChg chg="del mod ord">
          <ac:chgData name="Barb Nelson" userId="6b0a3f96-1647-473d-8f63-18bd80907bec" providerId="ADAL" clId="{9E63AA11-C6AD-944F-9144-58CE888E949E}" dt="2024-04-27T20:53:44.972" v="36" actId="700"/>
          <ac:spMkLst>
            <pc:docMk/>
            <pc:sldMk cId="1777476534" sldId="2147471336"/>
            <ac:spMk id="11" creationId="{3CC91D18-56AB-12D1-3641-530DE01CC674}"/>
          </ac:spMkLst>
        </pc:spChg>
        <pc:spChg chg="add mod ord">
          <ac:chgData name="Barb Nelson" userId="6b0a3f96-1647-473d-8f63-18bd80907bec" providerId="ADAL" clId="{9E63AA11-C6AD-944F-9144-58CE888E949E}" dt="2024-04-27T20:53:44.972" v="36" actId="700"/>
          <ac:spMkLst>
            <pc:docMk/>
            <pc:sldMk cId="1777476534" sldId="2147471336"/>
            <ac:spMk id="12" creationId="{E6B63C81-889E-B446-0D11-CB18B82FD68E}"/>
          </ac:spMkLst>
        </pc:spChg>
        <pc:spChg chg="add mod ord">
          <ac:chgData name="Barb Nelson" userId="6b0a3f96-1647-473d-8f63-18bd80907bec" providerId="ADAL" clId="{9E63AA11-C6AD-944F-9144-58CE888E949E}" dt="2024-04-27T20:53:44.972" v="36" actId="700"/>
          <ac:spMkLst>
            <pc:docMk/>
            <pc:sldMk cId="1777476534" sldId="2147471336"/>
            <ac:spMk id="13" creationId="{D327C443-5F74-9756-9A61-1C49AAD44FE0}"/>
          </ac:spMkLst>
        </pc:spChg>
        <pc:spChg chg="add mod ord">
          <ac:chgData name="Barb Nelson" userId="6b0a3f96-1647-473d-8f63-18bd80907bec" providerId="ADAL" clId="{9E63AA11-C6AD-944F-9144-58CE888E949E}" dt="2024-04-27T20:53:44.972" v="36" actId="700"/>
          <ac:spMkLst>
            <pc:docMk/>
            <pc:sldMk cId="1777476534" sldId="2147471336"/>
            <ac:spMk id="14" creationId="{B5FBCC53-F2D9-80B7-264D-3A70D1B52ED7}"/>
          </ac:spMkLst>
        </pc:spChg>
        <pc:spChg chg="add mod ord">
          <ac:chgData name="Barb Nelson" userId="6b0a3f96-1647-473d-8f63-18bd80907bec" providerId="ADAL" clId="{9E63AA11-C6AD-944F-9144-58CE888E949E}" dt="2024-04-27T20:53:44.972" v="36" actId="700"/>
          <ac:spMkLst>
            <pc:docMk/>
            <pc:sldMk cId="1777476534" sldId="2147471336"/>
            <ac:spMk id="15" creationId="{384F5B44-B8B7-BAE8-4C93-EEF1E23677B9}"/>
          </ac:spMkLst>
        </pc:spChg>
        <pc:spChg chg="add mod ord">
          <ac:chgData name="Barb Nelson" userId="6b0a3f96-1647-473d-8f63-18bd80907bec" providerId="ADAL" clId="{9E63AA11-C6AD-944F-9144-58CE888E949E}" dt="2024-04-27T20:53:44.972" v="36" actId="700"/>
          <ac:spMkLst>
            <pc:docMk/>
            <pc:sldMk cId="1777476534" sldId="2147471336"/>
            <ac:spMk id="16" creationId="{6A2D71F9-CB26-1F75-4D50-4CF4C45214FE}"/>
          </ac:spMkLst>
        </pc:spChg>
        <pc:spChg chg="add mod ord">
          <ac:chgData name="Barb Nelson" userId="6b0a3f96-1647-473d-8f63-18bd80907bec" providerId="ADAL" clId="{9E63AA11-C6AD-944F-9144-58CE888E949E}" dt="2024-04-27T20:53:44.972" v="36" actId="700"/>
          <ac:spMkLst>
            <pc:docMk/>
            <pc:sldMk cId="1777476534" sldId="2147471336"/>
            <ac:spMk id="17" creationId="{4DAAAC31-1927-8CAD-709E-643090AC197C}"/>
          </ac:spMkLst>
        </pc:spChg>
        <pc:spChg chg="add mod ord">
          <ac:chgData name="Barb Nelson" userId="6b0a3f96-1647-473d-8f63-18bd80907bec" providerId="ADAL" clId="{9E63AA11-C6AD-944F-9144-58CE888E949E}" dt="2024-04-27T20:53:44.972" v="36" actId="700"/>
          <ac:spMkLst>
            <pc:docMk/>
            <pc:sldMk cId="1777476534" sldId="2147471336"/>
            <ac:spMk id="18" creationId="{84882C76-EB06-17A5-64CA-F081905BE67E}"/>
          </ac:spMkLst>
        </pc:spChg>
        <pc:spChg chg="add mod ord">
          <ac:chgData name="Barb Nelson" userId="6b0a3f96-1647-473d-8f63-18bd80907bec" providerId="ADAL" clId="{9E63AA11-C6AD-944F-9144-58CE888E949E}" dt="2024-04-27T20:53:44.972" v="36" actId="700"/>
          <ac:spMkLst>
            <pc:docMk/>
            <pc:sldMk cId="1777476534" sldId="2147471336"/>
            <ac:spMk id="19" creationId="{393AAAF0-C7A4-6FF0-2AFA-1CBE8D3FF89B}"/>
          </ac:spMkLst>
        </pc:spChg>
        <pc:spChg chg="add mod ord">
          <ac:chgData name="Barb Nelson" userId="6b0a3f96-1647-473d-8f63-18bd80907bec" providerId="ADAL" clId="{9E63AA11-C6AD-944F-9144-58CE888E949E}" dt="2024-04-27T20:53:44.972" v="36" actId="700"/>
          <ac:spMkLst>
            <pc:docMk/>
            <pc:sldMk cId="1777476534" sldId="2147471336"/>
            <ac:spMk id="20" creationId="{3414864A-532C-909B-80E2-43416867B579}"/>
          </ac:spMkLst>
        </pc:spChg>
        <pc:spChg chg="add mod ord">
          <ac:chgData name="Barb Nelson" userId="6b0a3f96-1647-473d-8f63-18bd80907bec" providerId="ADAL" clId="{9E63AA11-C6AD-944F-9144-58CE888E949E}" dt="2024-04-27T20:53:44.972" v="36" actId="700"/>
          <ac:spMkLst>
            <pc:docMk/>
            <pc:sldMk cId="1777476534" sldId="2147471336"/>
            <ac:spMk id="21" creationId="{B49A1886-7C3F-7266-DB84-EFE59BADDA52}"/>
          </ac:spMkLst>
        </pc:spChg>
        <pc:spChg chg="add mod ord">
          <ac:chgData name="Barb Nelson" userId="6b0a3f96-1647-473d-8f63-18bd80907bec" providerId="ADAL" clId="{9E63AA11-C6AD-944F-9144-58CE888E949E}" dt="2024-04-27T20:53:44.972" v="36" actId="700"/>
          <ac:spMkLst>
            <pc:docMk/>
            <pc:sldMk cId="1777476534" sldId="2147471336"/>
            <ac:spMk id="22" creationId="{2095277A-4A69-4BAD-E152-508A2B1C1079}"/>
          </ac:spMkLst>
        </pc:spChg>
        <pc:spChg chg="add mod ord">
          <ac:chgData name="Barb Nelson" userId="6b0a3f96-1647-473d-8f63-18bd80907bec" providerId="ADAL" clId="{9E63AA11-C6AD-944F-9144-58CE888E949E}" dt="2024-04-27T20:53:44.972" v="36" actId="700"/>
          <ac:spMkLst>
            <pc:docMk/>
            <pc:sldMk cId="1777476534" sldId="2147471336"/>
            <ac:spMk id="23" creationId="{19E67987-79A4-4C56-9936-3541DEB9F47B}"/>
          </ac:spMkLst>
        </pc:spChg>
      </pc:sldChg>
      <pc:sldChg chg="del">
        <pc:chgData name="Barb Nelson" userId="6b0a3f96-1647-473d-8f63-18bd80907bec" providerId="ADAL" clId="{9E63AA11-C6AD-944F-9144-58CE888E949E}" dt="2024-04-27T20:51:09.346" v="16" actId="2696"/>
        <pc:sldMkLst>
          <pc:docMk/>
          <pc:sldMk cId="3979653459" sldId="2147471345"/>
        </pc:sldMkLst>
      </pc:sldChg>
      <pc:sldChg chg="modSp">
        <pc:chgData name="Barb Nelson" userId="6b0a3f96-1647-473d-8f63-18bd80907bec" providerId="ADAL" clId="{9E63AA11-C6AD-944F-9144-58CE888E949E}" dt="2024-04-27T20:45:02.931" v="2"/>
        <pc:sldMkLst>
          <pc:docMk/>
          <pc:sldMk cId="1467150781" sldId="2147471347"/>
        </pc:sldMkLst>
        <pc:spChg chg="mod">
          <ac:chgData name="Barb Nelson" userId="6b0a3f96-1647-473d-8f63-18bd80907bec" providerId="ADAL" clId="{9E63AA11-C6AD-944F-9144-58CE888E949E}" dt="2024-04-27T20:45:02.931" v="2"/>
          <ac:spMkLst>
            <pc:docMk/>
            <pc:sldMk cId="1467150781" sldId="2147471347"/>
            <ac:spMk id="24" creationId="{709507CA-834F-6A1C-0A13-AEEBFD523CE4}"/>
          </ac:spMkLst>
        </pc:spChg>
        <pc:spChg chg="mod">
          <ac:chgData name="Barb Nelson" userId="6b0a3f96-1647-473d-8f63-18bd80907bec" providerId="ADAL" clId="{9E63AA11-C6AD-944F-9144-58CE888E949E}" dt="2024-04-27T20:45:02.931" v="2"/>
          <ac:spMkLst>
            <pc:docMk/>
            <pc:sldMk cId="1467150781" sldId="2147471347"/>
            <ac:spMk id="25" creationId="{309FDC10-AC44-3986-7113-27B364B8A58A}"/>
          </ac:spMkLst>
        </pc:spChg>
        <pc:spChg chg="mod">
          <ac:chgData name="Barb Nelson" userId="6b0a3f96-1647-473d-8f63-18bd80907bec" providerId="ADAL" clId="{9E63AA11-C6AD-944F-9144-58CE888E949E}" dt="2024-04-27T20:45:02.931" v="2"/>
          <ac:spMkLst>
            <pc:docMk/>
            <pc:sldMk cId="1467150781" sldId="2147471347"/>
            <ac:spMk id="26" creationId="{3E97AECB-68BA-6C7C-480B-6674CC807905}"/>
          </ac:spMkLst>
        </pc:spChg>
        <pc:spChg chg="mod">
          <ac:chgData name="Barb Nelson" userId="6b0a3f96-1647-473d-8f63-18bd80907bec" providerId="ADAL" clId="{9E63AA11-C6AD-944F-9144-58CE888E949E}" dt="2024-04-27T20:45:02.931" v="2"/>
          <ac:spMkLst>
            <pc:docMk/>
            <pc:sldMk cId="1467150781" sldId="2147471347"/>
            <ac:spMk id="27" creationId="{73684242-0436-01BB-5A24-75C01F516D00}"/>
          </ac:spMkLst>
        </pc:spChg>
        <pc:spChg chg="mod">
          <ac:chgData name="Barb Nelson" userId="6b0a3f96-1647-473d-8f63-18bd80907bec" providerId="ADAL" clId="{9E63AA11-C6AD-944F-9144-58CE888E949E}" dt="2024-04-27T20:45:02.931" v="2"/>
          <ac:spMkLst>
            <pc:docMk/>
            <pc:sldMk cId="1467150781" sldId="2147471347"/>
            <ac:spMk id="28" creationId="{1F43AC23-A334-7AEF-FCE4-F17EF842E0B9}"/>
          </ac:spMkLst>
        </pc:spChg>
        <pc:spChg chg="mod">
          <ac:chgData name="Barb Nelson" userId="6b0a3f96-1647-473d-8f63-18bd80907bec" providerId="ADAL" clId="{9E63AA11-C6AD-944F-9144-58CE888E949E}" dt="2024-04-27T20:45:02.931" v="2"/>
          <ac:spMkLst>
            <pc:docMk/>
            <pc:sldMk cId="1467150781" sldId="2147471347"/>
            <ac:spMk id="29" creationId="{8AD5451F-D3A4-1FDB-5DDA-8CAF37862982}"/>
          </ac:spMkLst>
        </pc:spChg>
        <pc:spChg chg="mod">
          <ac:chgData name="Barb Nelson" userId="6b0a3f96-1647-473d-8f63-18bd80907bec" providerId="ADAL" clId="{9E63AA11-C6AD-944F-9144-58CE888E949E}" dt="2024-04-27T20:45:02.931" v="2"/>
          <ac:spMkLst>
            <pc:docMk/>
            <pc:sldMk cId="1467150781" sldId="2147471347"/>
            <ac:spMk id="30" creationId="{0CCF4A3F-0981-16A0-E069-3EEDC10EB229}"/>
          </ac:spMkLst>
        </pc:spChg>
      </pc:sldChg>
      <pc:sldChg chg="addSp delSp modSp mod modClrScheme chgLayout">
        <pc:chgData name="Barb Nelson" userId="6b0a3f96-1647-473d-8f63-18bd80907bec" providerId="ADAL" clId="{9E63AA11-C6AD-944F-9144-58CE888E949E}" dt="2024-04-27T20:51:56.844" v="22" actId="27636"/>
        <pc:sldMkLst>
          <pc:docMk/>
          <pc:sldMk cId="2036231661" sldId="2147471349"/>
        </pc:sldMkLst>
        <pc:spChg chg="add mod ord">
          <ac:chgData name="Barb Nelson" userId="6b0a3f96-1647-473d-8f63-18bd80907bec" providerId="ADAL" clId="{9E63AA11-C6AD-944F-9144-58CE888E949E}" dt="2024-04-27T20:51:56.844" v="22" actId="27636"/>
          <ac:spMkLst>
            <pc:docMk/>
            <pc:sldMk cId="2036231661" sldId="2147471349"/>
            <ac:spMk id="3" creationId="{86218F40-CB02-2F9B-9DB7-93EF1B6F6F4B}"/>
          </ac:spMkLst>
        </pc:spChg>
        <pc:spChg chg="add mod ord">
          <ac:chgData name="Barb Nelson" userId="6b0a3f96-1647-473d-8f63-18bd80907bec" providerId="ADAL" clId="{9E63AA11-C6AD-944F-9144-58CE888E949E}" dt="2024-04-27T20:51:56.792" v="21" actId="700"/>
          <ac:spMkLst>
            <pc:docMk/>
            <pc:sldMk cId="2036231661" sldId="2147471349"/>
            <ac:spMk id="4" creationId="{4A811667-2BD2-5DCA-87FC-5C2D86E04E0F}"/>
          </ac:spMkLst>
        </pc:spChg>
        <pc:spChg chg="del mod ord">
          <ac:chgData name="Barb Nelson" userId="6b0a3f96-1647-473d-8f63-18bd80907bec" providerId="ADAL" clId="{9E63AA11-C6AD-944F-9144-58CE888E949E}" dt="2024-04-27T20:51:56.792" v="21" actId="700"/>
          <ac:spMkLst>
            <pc:docMk/>
            <pc:sldMk cId="2036231661" sldId="2147471349"/>
            <ac:spMk id="22" creationId="{AB92DC05-97B3-6C22-C1EA-7BA55627D25C}"/>
          </ac:spMkLst>
        </pc:spChg>
        <pc:spChg chg="del mod ord">
          <ac:chgData name="Barb Nelson" userId="6b0a3f96-1647-473d-8f63-18bd80907bec" providerId="ADAL" clId="{9E63AA11-C6AD-944F-9144-58CE888E949E}" dt="2024-04-27T20:51:56.792" v="21" actId="700"/>
          <ac:spMkLst>
            <pc:docMk/>
            <pc:sldMk cId="2036231661" sldId="2147471349"/>
            <ac:spMk id="23" creationId="{4A8245A1-5128-6C98-574A-42DC04740573}"/>
          </ac:spMkLst>
        </pc:spChg>
        <pc:spChg chg="mod ord">
          <ac:chgData name="Barb Nelson" userId="6b0a3f96-1647-473d-8f63-18bd80907bec" providerId="ADAL" clId="{9E63AA11-C6AD-944F-9144-58CE888E949E}" dt="2024-04-27T20:51:56.792" v="21" actId="700"/>
          <ac:spMkLst>
            <pc:docMk/>
            <pc:sldMk cId="2036231661" sldId="2147471349"/>
            <ac:spMk id="110" creationId="{609499C8-2816-150C-3A70-562DF96158D1}"/>
          </ac:spMkLst>
        </pc:spChg>
        <pc:spChg chg="mod ord">
          <ac:chgData name="Barb Nelson" userId="6b0a3f96-1647-473d-8f63-18bd80907bec" providerId="ADAL" clId="{9E63AA11-C6AD-944F-9144-58CE888E949E}" dt="2024-04-27T20:51:56.792" v="21" actId="700"/>
          <ac:spMkLst>
            <pc:docMk/>
            <pc:sldMk cId="2036231661" sldId="2147471349"/>
            <ac:spMk id="111" creationId="{D20226FD-6D27-00BB-2DF4-B27B3099E012}"/>
          </ac:spMkLst>
        </pc:spChg>
        <pc:spChg chg="mod ord">
          <ac:chgData name="Barb Nelson" userId="6b0a3f96-1647-473d-8f63-18bd80907bec" providerId="ADAL" clId="{9E63AA11-C6AD-944F-9144-58CE888E949E}" dt="2024-04-27T20:51:56.792" v="21" actId="700"/>
          <ac:spMkLst>
            <pc:docMk/>
            <pc:sldMk cId="2036231661" sldId="2147471349"/>
            <ac:spMk id="112" creationId="{F93EC1CC-B0DD-46AD-FF4E-086C63DE1DDB}"/>
          </ac:spMkLst>
        </pc:spChg>
        <pc:spChg chg="mod ord">
          <ac:chgData name="Barb Nelson" userId="6b0a3f96-1647-473d-8f63-18bd80907bec" providerId="ADAL" clId="{9E63AA11-C6AD-944F-9144-58CE888E949E}" dt="2024-04-27T20:51:56.792" v="21" actId="700"/>
          <ac:spMkLst>
            <pc:docMk/>
            <pc:sldMk cId="2036231661" sldId="2147471349"/>
            <ac:spMk id="113" creationId="{653C0CC3-75AD-3BA5-2CEA-7E564E8AA35D}"/>
          </ac:spMkLst>
        </pc:spChg>
        <pc:spChg chg="mod ord">
          <ac:chgData name="Barb Nelson" userId="6b0a3f96-1647-473d-8f63-18bd80907bec" providerId="ADAL" clId="{9E63AA11-C6AD-944F-9144-58CE888E949E}" dt="2024-04-27T20:51:56.792" v="21" actId="700"/>
          <ac:spMkLst>
            <pc:docMk/>
            <pc:sldMk cId="2036231661" sldId="2147471349"/>
            <ac:spMk id="114" creationId="{4BC71B7A-5EBC-6B7C-B86F-C4EB7B2FC39F}"/>
          </ac:spMkLst>
        </pc:spChg>
        <pc:spChg chg="mod ord">
          <ac:chgData name="Barb Nelson" userId="6b0a3f96-1647-473d-8f63-18bd80907bec" providerId="ADAL" clId="{9E63AA11-C6AD-944F-9144-58CE888E949E}" dt="2024-04-27T20:51:56.792" v="21" actId="700"/>
          <ac:spMkLst>
            <pc:docMk/>
            <pc:sldMk cId="2036231661" sldId="2147471349"/>
            <ac:spMk id="115" creationId="{074A63E3-AA30-A47A-954A-CDE745F45D55}"/>
          </ac:spMkLst>
        </pc:spChg>
        <pc:spChg chg="mod ord">
          <ac:chgData name="Barb Nelson" userId="6b0a3f96-1647-473d-8f63-18bd80907bec" providerId="ADAL" clId="{9E63AA11-C6AD-944F-9144-58CE888E949E}" dt="2024-04-27T20:51:56.792" v="21" actId="700"/>
          <ac:spMkLst>
            <pc:docMk/>
            <pc:sldMk cId="2036231661" sldId="2147471349"/>
            <ac:spMk id="116" creationId="{CC5B6F8C-50A4-4283-DC08-E71CD300A340}"/>
          </ac:spMkLst>
        </pc:spChg>
        <pc:spChg chg="mod ord">
          <ac:chgData name="Barb Nelson" userId="6b0a3f96-1647-473d-8f63-18bd80907bec" providerId="ADAL" clId="{9E63AA11-C6AD-944F-9144-58CE888E949E}" dt="2024-04-27T20:51:56.792" v="21" actId="700"/>
          <ac:spMkLst>
            <pc:docMk/>
            <pc:sldMk cId="2036231661" sldId="2147471349"/>
            <ac:spMk id="117" creationId="{C0C072C9-C52C-B79D-7B55-9BF749BB9AEE}"/>
          </ac:spMkLst>
        </pc:spChg>
        <pc:spChg chg="mod ord">
          <ac:chgData name="Barb Nelson" userId="6b0a3f96-1647-473d-8f63-18bd80907bec" providerId="ADAL" clId="{9E63AA11-C6AD-944F-9144-58CE888E949E}" dt="2024-04-27T20:51:56.792" v="21" actId="700"/>
          <ac:spMkLst>
            <pc:docMk/>
            <pc:sldMk cId="2036231661" sldId="2147471349"/>
            <ac:spMk id="118" creationId="{371FD541-CD0E-8809-1596-CD52E0B53B6E}"/>
          </ac:spMkLst>
        </pc:spChg>
        <pc:spChg chg="mod ord">
          <ac:chgData name="Barb Nelson" userId="6b0a3f96-1647-473d-8f63-18bd80907bec" providerId="ADAL" clId="{9E63AA11-C6AD-944F-9144-58CE888E949E}" dt="2024-04-27T20:51:56.792" v="21" actId="700"/>
          <ac:spMkLst>
            <pc:docMk/>
            <pc:sldMk cId="2036231661" sldId="2147471349"/>
            <ac:spMk id="120" creationId="{7FC5EDAA-535B-600A-4E2F-D1B6A868CBE6}"/>
          </ac:spMkLst>
        </pc:spChg>
        <pc:spChg chg="mod ord">
          <ac:chgData name="Barb Nelson" userId="6b0a3f96-1647-473d-8f63-18bd80907bec" providerId="ADAL" clId="{9E63AA11-C6AD-944F-9144-58CE888E949E}" dt="2024-04-27T20:51:56.792" v="21" actId="700"/>
          <ac:spMkLst>
            <pc:docMk/>
            <pc:sldMk cId="2036231661" sldId="2147471349"/>
            <ac:spMk id="123" creationId="{2E884163-10EB-E4BF-1EC9-50B08EFA9B37}"/>
          </ac:spMkLst>
        </pc:spChg>
        <pc:spChg chg="mod ord">
          <ac:chgData name="Barb Nelson" userId="6b0a3f96-1647-473d-8f63-18bd80907bec" providerId="ADAL" clId="{9E63AA11-C6AD-944F-9144-58CE888E949E}" dt="2024-04-27T20:51:56.792" v="21" actId="700"/>
          <ac:spMkLst>
            <pc:docMk/>
            <pc:sldMk cId="2036231661" sldId="2147471349"/>
            <ac:spMk id="124" creationId="{FA6631B9-2D2A-603F-A2B3-E706FC7E0969}"/>
          </ac:spMkLst>
        </pc:spChg>
        <pc:spChg chg="mod ord">
          <ac:chgData name="Barb Nelson" userId="6b0a3f96-1647-473d-8f63-18bd80907bec" providerId="ADAL" clId="{9E63AA11-C6AD-944F-9144-58CE888E949E}" dt="2024-04-27T20:51:56.792" v="21" actId="700"/>
          <ac:spMkLst>
            <pc:docMk/>
            <pc:sldMk cId="2036231661" sldId="2147471349"/>
            <ac:spMk id="126" creationId="{EBBC7A50-4F90-0345-678F-BDA4CE9121CD}"/>
          </ac:spMkLst>
        </pc:spChg>
        <pc:spChg chg="mod ord">
          <ac:chgData name="Barb Nelson" userId="6b0a3f96-1647-473d-8f63-18bd80907bec" providerId="ADAL" clId="{9E63AA11-C6AD-944F-9144-58CE888E949E}" dt="2024-04-27T20:51:56.792" v="21" actId="700"/>
          <ac:spMkLst>
            <pc:docMk/>
            <pc:sldMk cId="2036231661" sldId="2147471349"/>
            <ac:spMk id="127" creationId="{3A1415AE-C5DF-70A8-8E04-D01318662625}"/>
          </ac:spMkLst>
        </pc:spChg>
        <pc:spChg chg="mod ord">
          <ac:chgData name="Barb Nelson" userId="6b0a3f96-1647-473d-8f63-18bd80907bec" providerId="ADAL" clId="{9E63AA11-C6AD-944F-9144-58CE888E949E}" dt="2024-04-27T20:51:56.792" v="21" actId="700"/>
          <ac:spMkLst>
            <pc:docMk/>
            <pc:sldMk cId="2036231661" sldId="2147471349"/>
            <ac:spMk id="128" creationId="{7FA6F533-387F-79F0-D2A3-9E521B731662}"/>
          </ac:spMkLst>
        </pc:spChg>
      </pc:sldChg>
      <pc:sldChg chg="modSp">
        <pc:chgData name="Barb Nelson" userId="6b0a3f96-1647-473d-8f63-18bd80907bec" providerId="ADAL" clId="{9E63AA11-C6AD-944F-9144-58CE888E949E}" dt="2024-04-27T20:45:02.931" v="2"/>
        <pc:sldMkLst>
          <pc:docMk/>
          <pc:sldMk cId="3679644799" sldId="2147471351"/>
        </pc:sldMkLst>
        <pc:spChg chg="mod">
          <ac:chgData name="Barb Nelson" userId="6b0a3f96-1647-473d-8f63-18bd80907bec" providerId="ADAL" clId="{9E63AA11-C6AD-944F-9144-58CE888E949E}" dt="2024-04-27T20:45:02.931" v="2"/>
          <ac:spMkLst>
            <pc:docMk/>
            <pc:sldMk cId="3679644799" sldId="2147471351"/>
            <ac:spMk id="2" creationId="{FA759AF8-C54E-752A-A058-BB2993157926}"/>
          </ac:spMkLst>
        </pc:spChg>
        <pc:spChg chg="mod">
          <ac:chgData name="Barb Nelson" userId="6b0a3f96-1647-473d-8f63-18bd80907bec" providerId="ADAL" clId="{9E63AA11-C6AD-944F-9144-58CE888E949E}" dt="2024-04-27T20:45:02.931" v="2"/>
          <ac:spMkLst>
            <pc:docMk/>
            <pc:sldMk cId="3679644799" sldId="2147471351"/>
            <ac:spMk id="3" creationId="{3FCCDF36-B0DB-5C81-9CD3-D5B02F1C55D5}"/>
          </ac:spMkLst>
        </pc:spChg>
        <pc:spChg chg="mod">
          <ac:chgData name="Barb Nelson" userId="6b0a3f96-1647-473d-8f63-18bd80907bec" providerId="ADAL" clId="{9E63AA11-C6AD-944F-9144-58CE888E949E}" dt="2024-04-27T20:45:02.931" v="2"/>
          <ac:spMkLst>
            <pc:docMk/>
            <pc:sldMk cId="3679644799" sldId="2147471351"/>
            <ac:spMk id="4" creationId="{C75B00D7-CC3A-6207-6632-3A53C9C6E790}"/>
          </ac:spMkLst>
        </pc:spChg>
        <pc:spChg chg="mod">
          <ac:chgData name="Barb Nelson" userId="6b0a3f96-1647-473d-8f63-18bd80907bec" providerId="ADAL" clId="{9E63AA11-C6AD-944F-9144-58CE888E949E}" dt="2024-04-27T20:45:02.931" v="2"/>
          <ac:spMkLst>
            <pc:docMk/>
            <pc:sldMk cId="3679644799" sldId="2147471351"/>
            <ac:spMk id="5" creationId="{CCE3A380-84AA-8F28-1A31-7AE72764BD7D}"/>
          </ac:spMkLst>
        </pc:spChg>
        <pc:spChg chg="mod">
          <ac:chgData name="Barb Nelson" userId="6b0a3f96-1647-473d-8f63-18bd80907bec" providerId="ADAL" clId="{9E63AA11-C6AD-944F-9144-58CE888E949E}" dt="2024-04-27T20:45:02.931" v="2"/>
          <ac:spMkLst>
            <pc:docMk/>
            <pc:sldMk cId="3679644799" sldId="2147471351"/>
            <ac:spMk id="6" creationId="{5609F96B-4B5F-4914-2653-B710E1815F63}"/>
          </ac:spMkLst>
        </pc:spChg>
        <pc:spChg chg="mod">
          <ac:chgData name="Barb Nelson" userId="6b0a3f96-1647-473d-8f63-18bd80907bec" providerId="ADAL" clId="{9E63AA11-C6AD-944F-9144-58CE888E949E}" dt="2024-04-27T20:45:02.931" v="2"/>
          <ac:spMkLst>
            <pc:docMk/>
            <pc:sldMk cId="3679644799" sldId="2147471351"/>
            <ac:spMk id="7" creationId="{8E1B0F0B-34CC-FD15-8865-AE018CB81D28}"/>
          </ac:spMkLst>
        </pc:spChg>
        <pc:spChg chg="mod">
          <ac:chgData name="Barb Nelson" userId="6b0a3f96-1647-473d-8f63-18bd80907bec" providerId="ADAL" clId="{9E63AA11-C6AD-944F-9144-58CE888E949E}" dt="2024-04-27T20:45:02.931" v="2"/>
          <ac:spMkLst>
            <pc:docMk/>
            <pc:sldMk cId="3679644799" sldId="2147471351"/>
            <ac:spMk id="8" creationId="{85961743-93E8-A55C-598B-1E28CB6447AA}"/>
          </ac:spMkLst>
        </pc:spChg>
        <pc:spChg chg="mod">
          <ac:chgData name="Barb Nelson" userId="6b0a3f96-1647-473d-8f63-18bd80907bec" providerId="ADAL" clId="{9E63AA11-C6AD-944F-9144-58CE888E949E}" dt="2024-04-27T20:45:02.931" v="2"/>
          <ac:spMkLst>
            <pc:docMk/>
            <pc:sldMk cId="3679644799" sldId="2147471351"/>
            <ac:spMk id="9" creationId="{D29EB26D-48B3-EB9A-2303-82FD672A99C6}"/>
          </ac:spMkLst>
        </pc:spChg>
        <pc:spChg chg="mod">
          <ac:chgData name="Barb Nelson" userId="6b0a3f96-1647-473d-8f63-18bd80907bec" providerId="ADAL" clId="{9E63AA11-C6AD-944F-9144-58CE888E949E}" dt="2024-04-27T20:45:02.931" v="2"/>
          <ac:spMkLst>
            <pc:docMk/>
            <pc:sldMk cId="3679644799" sldId="2147471351"/>
            <ac:spMk id="10" creationId="{3E697B4B-14EC-D59B-107D-8CAD50F06F28}"/>
          </ac:spMkLst>
        </pc:spChg>
        <pc:spChg chg="mod">
          <ac:chgData name="Barb Nelson" userId="6b0a3f96-1647-473d-8f63-18bd80907bec" providerId="ADAL" clId="{9E63AA11-C6AD-944F-9144-58CE888E949E}" dt="2024-04-27T20:45:02.931" v="2"/>
          <ac:spMkLst>
            <pc:docMk/>
            <pc:sldMk cId="3679644799" sldId="2147471351"/>
            <ac:spMk id="11" creationId="{8183C79F-917C-9843-B930-904971791FCB}"/>
          </ac:spMkLst>
        </pc:spChg>
        <pc:spChg chg="mod">
          <ac:chgData name="Barb Nelson" userId="6b0a3f96-1647-473d-8f63-18bd80907bec" providerId="ADAL" clId="{9E63AA11-C6AD-944F-9144-58CE888E949E}" dt="2024-04-27T20:45:02.931" v="2"/>
          <ac:spMkLst>
            <pc:docMk/>
            <pc:sldMk cId="3679644799" sldId="2147471351"/>
            <ac:spMk id="23" creationId="{A2437B15-AC67-673D-BEF9-E9D0EA373122}"/>
          </ac:spMkLst>
        </pc:spChg>
      </pc:sldChg>
      <pc:sldChg chg="modSp">
        <pc:chgData name="Barb Nelson" userId="6b0a3f96-1647-473d-8f63-18bd80907bec" providerId="ADAL" clId="{9E63AA11-C6AD-944F-9144-58CE888E949E}" dt="2024-04-27T20:45:02.931" v="2"/>
        <pc:sldMkLst>
          <pc:docMk/>
          <pc:sldMk cId="1908324591" sldId="2147471352"/>
        </pc:sldMkLst>
        <pc:spChg chg="mod">
          <ac:chgData name="Barb Nelson" userId="6b0a3f96-1647-473d-8f63-18bd80907bec" providerId="ADAL" clId="{9E63AA11-C6AD-944F-9144-58CE888E949E}" dt="2024-04-27T20:45:02.931" v="2"/>
          <ac:spMkLst>
            <pc:docMk/>
            <pc:sldMk cId="1908324591" sldId="2147471352"/>
            <ac:spMk id="2" creationId="{C41D7F0E-4769-A2A2-A465-CE25148508A5}"/>
          </ac:spMkLst>
        </pc:spChg>
        <pc:spChg chg="mod">
          <ac:chgData name="Barb Nelson" userId="6b0a3f96-1647-473d-8f63-18bd80907bec" providerId="ADAL" clId="{9E63AA11-C6AD-944F-9144-58CE888E949E}" dt="2024-04-27T20:45:02.931" v="2"/>
          <ac:spMkLst>
            <pc:docMk/>
            <pc:sldMk cId="1908324591" sldId="2147471352"/>
            <ac:spMk id="3" creationId="{2B0C2E3A-D4B7-98DD-CBAA-49F8F07D5073}"/>
          </ac:spMkLst>
        </pc:spChg>
        <pc:spChg chg="mod">
          <ac:chgData name="Barb Nelson" userId="6b0a3f96-1647-473d-8f63-18bd80907bec" providerId="ADAL" clId="{9E63AA11-C6AD-944F-9144-58CE888E949E}" dt="2024-04-27T20:45:02.931" v="2"/>
          <ac:spMkLst>
            <pc:docMk/>
            <pc:sldMk cId="1908324591" sldId="2147471352"/>
            <ac:spMk id="4" creationId="{025D72FE-AFDE-1110-CF78-EB21255D962E}"/>
          </ac:spMkLst>
        </pc:spChg>
        <pc:spChg chg="mod">
          <ac:chgData name="Barb Nelson" userId="6b0a3f96-1647-473d-8f63-18bd80907bec" providerId="ADAL" clId="{9E63AA11-C6AD-944F-9144-58CE888E949E}" dt="2024-04-27T20:45:02.931" v="2"/>
          <ac:spMkLst>
            <pc:docMk/>
            <pc:sldMk cId="1908324591" sldId="2147471352"/>
            <ac:spMk id="5" creationId="{B44ACC01-9C76-87D8-2295-E2595FF63719}"/>
          </ac:spMkLst>
        </pc:spChg>
        <pc:spChg chg="mod">
          <ac:chgData name="Barb Nelson" userId="6b0a3f96-1647-473d-8f63-18bd80907bec" providerId="ADAL" clId="{9E63AA11-C6AD-944F-9144-58CE888E949E}" dt="2024-04-27T20:45:02.931" v="2"/>
          <ac:spMkLst>
            <pc:docMk/>
            <pc:sldMk cId="1908324591" sldId="2147471352"/>
            <ac:spMk id="6" creationId="{D056D7AE-952B-7C89-2420-B4E05173F335}"/>
          </ac:spMkLst>
        </pc:spChg>
        <pc:spChg chg="mod">
          <ac:chgData name="Barb Nelson" userId="6b0a3f96-1647-473d-8f63-18bd80907bec" providerId="ADAL" clId="{9E63AA11-C6AD-944F-9144-58CE888E949E}" dt="2024-04-27T20:45:02.931" v="2"/>
          <ac:spMkLst>
            <pc:docMk/>
            <pc:sldMk cId="1908324591" sldId="2147471352"/>
            <ac:spMk id="7" creationId="{CD24DE54-E78F-7C6F-9F18-BF991221226A}"/>
          </ac:spMkLst>
        </pc:spChg>
        <pc:spChg chg="mod">
          <ac:chgData name="Barb Nelson" userId="6b0a3f96-1647-473d-8f63-18bd80907bec" providerId="ADAL" clId="{9E63AA11-C6AD-944F-9144-58CE888E949E}" dt="2024-04-27T20:45:02.931" v="2"/>
          <ac:spMkLst>
            <pc:docMk/>
            <pc:sldMk cId="1908324591" sldId="2147471352"/>
            <ac:spMk id="8" creationId="{68F87498-3AB3-BC7A-FF08-DDB289254317}"/>
          </ac:spMkLst>
        </pc:spChg>
        <pc:spChg chg="mod">
          <ac:chgData name="Barb Nelson" userId="6b0a3f96-1647-473d-8f63-18bd80907bec" providerId="ADAL" clId="{9E63AA11-C6AD-944F-9144-58CE888E949E}" dt="2024-04-27T20:45:02.931" v="2"/>
          <ac:spMkLst>
            <pc:docMk/>
            <pc:sldMk cId="1908324591" sldId="2147471352"/>
            <ac:spMk id="9" creationId="{8DCA598F-8A08-DB8A-B07B-44F755235352}"/>
          </ac:spMkLst>
        </pc:spChg>
      </pc:sldChg>
      <pc:sldChg chg="modSp del">
        <pc:chgData name="Barb Nelson" userId="6b0a3f96-1647-473d-8f63-18bd80907bec" providerId="ADAL" clId="{9E63AA11-C6AD-944F-9144-58CE888E949E}" dt="2024-04-27T20:55:25.848" v="48" actId="2696"/>
        <pc:sldMkLst>
          <pc:docMk/>
          <pc:sldMk cId="3695298528" sldId="2147471355"/>
        </pc:sldMkLst>
        <pc:spChg chg="mod">
          <ac:chgData name="Barb Nelson" userId="6b0a3f96-1647-473d-8f63-18bd80907bec" providerId="ADAL" clId="{9E63AA11-C6AD-944F-9144-58CE888E949E}" dt="2024-04-27T20:45:02.931" v="2"/>
          <ac:spMkLst>
            <pc:docMk/>
            <pc:sldMk cId="3695298528" sldId="2147471355"/>
            <ac:spMk id="21" creationId="{DC9A8591-1D0A-CB62-20B2-18759403CA9A}"/>
          </ac:spMkLst>
        </pc:spChg>
        <pc:spChg chg="mod">
          <ac:chgData name="Barb Nelson" userId="6b0a3f96-1647-473d-8f63-18bd80907bec" providerId="ADAL" clId="{9E63AA11-C6AD-944F-9144-58CE888E949E}" dt="2024-04-27T20:45:02.931" v="2"/>
          <ac:spMkLst>
            <pc:docMk/>
            <pc:sldMk cId="3695298528" sldId="2147471355"/>
            <ac:spMk id="23" creationId="{FE644518-2A2C-CE86-DF7E-89C6E556481D}"/>
          </ac:spMkLst>
        </pc:spChg>
        <pc:spChg chg="mod">
          <ac:chgData name="Barb Nelson" userId="6b0a3f96-1647-473d-8f63-18bd80907bec" providerId="ADAL" clId="{9E63AA11-C6AD-944F-9144-58CE888E949E}" dt="2024-04-27T20:45:02.931" v="2"/>
          <ac:spMkLst>
            <pc:docMk/>
            <pc:sldMk cId="3695298528" sldId="2147471355"/>
            <ac:spMk id="29" creationId="{59991B37-4B8C-89D2-18D4-F72FA5DF327D}"/>
          </ac:spMkLst>
        </pc:spChg>
        <pc:spChg chg="mod">
          <ac:chgData name="Barb Nelson" userId="6b0a3f96-1647-473d-8f63-18bd80907bec" providerId="ADAL" clId="{9E63AA11-C6AD-944F-9144-58CE888E949E}" dt="2024-04-27T20:45:02.931" v="2"/>
          <ac:spMkLst>
            <pc:docMk/>
            <pc:sldMk cId="3695298528" sldId="2147471355"/>
            <ac:spMk id="30" creationId="{D99D3BE5-39DE-2EF9-65DF-25B2D109B371}"/>
          </ac:spMkLst>
        </pc:spChg>
        <pc:spChg chg="mod">
          <ac:chgData name="Barb Nelson" userId="6b0a3f96-1647-473d-8f63-18bd80907bec" providerId="ADAL" clId="{9E63AA11-C6AD-944F-9144-58CE888E949E}" dt="2024-04-27T20:45:02.931" v="2"/>
          <ac:spMkLst>
            <pc:docMk/>
            <pc:sldMk cId="3695298528" sldId="2147471355"/>
            <ac:spMk id="41" creationId="{5A8CCE60-AEDB-CE6C-5B08-A31F9BA93693}"/>
          </ac:spMkLst>
        </pc:spChg>
        <pc:spChg chg="mod">
          <ac:chgData name="Barb Nelson" userId="6b0a3f96-1647-473d-8f63-18bd80907bec" providerId="ADAL" clId="{9E63AA11-C6AD-944F-9144-58CE888E949E}" dt="2024-04-27T20:45:02.931" v="2"/>
          <ac:spMkLst>
            <pc:docMk/>
            <pc:sldMk cId="3695298528" sldId="2147471355"/>
            <ac:spMk id="46" creationId="{C8F30573-FF3E-0DD6-6376-AB65341EED3F}"/>
          </ac:spMkLst>
        </pc:spChg>
        <pc:spChg chg="mod">
          <ac:chgData name="Barb Nelson" userId="6b0a3f96-1647-473d-8f63-18bd80907bec" providerId="ADAL" clId="{9E63AA11-C6AD-944F-9144-58CE888E949E}" dt="2024-04-27T20:45:02.931" v="2"/>
          <ac:spMkLst>
            <pc:docMk/>
            <pc:sldMk cId="3695298528" sldId="2147471355"/>
            <ac:spMk id="68" creationId="{26848890-D433-E7E5-81DF-98A59BCEC838}"/>
          </ac:spMkLst>
        </pc:spChg>
        <pc:spChg chg="mod">
          <ac:chgData name="Barb Nelson" userId="6b0a3f96-1647-473d-8f63-18bd80907bec" providerId="ADAL" clId="{9E63AA11-C6AD-944F-9144-58CE888E949E}" dt="2024-04-27T20:45:02.931" v="2"/>
          <ac:spMkLst>
            <pc:docMk/>
            <pc:sldMk cId="3695298528" sldId="2147471355"/>
            <ac:spMk id="89" creationId="{FDD4999B-1682-5844-E63D-5AB669439892}"/>
          </ac:spMkLst>
        </pc:spChg>
        <pc:spChg chg="mod">
          <ac:chgData name="Barb Nelson" userId="6b0a3f96-1647-473d-8f63-18bd80907bec" providerId="ADAL" clId="{9E63AA11-C6AD-944F-9144-58CE888E949E}" dt="2024-04-27T20:45:02.931" v="2"/>
          <ac:spMkLst>
            <pc:docMk/>
            <pc:sldMk cId="3695298528" sldId="2147471355"/>
            <ac:spMk id="90" creationId="{46B4D9C0-9CDE-CF93-AA7E-4BDAB67C78D2}"/>
          </ac:spMkLst>
        </pc:spChg>
        <pc:spChg chg="mod">
          <ac:chgData name="Barb Nelson" userId="6b0a3f96-1647-473d-8f63-18bd80907bec" providerId="ADAL" clId="{9E63AA11-C6AD-944F-9144-58CE888E949E}" dt="2024-04-27T20:45:02.931" v="2"/>
          <ac:spMkLst>
            <pc:docMk/>
            <pc:sldMk cId="3695298528" sldId="2147471355"/>
            <ac:spMk id="91" creationId="{072535C7-A6BD-701C-DF82-63DFCBFBF67B}"/>
          </ac:spMkLst>
        </pc:spChg>
        <pc:spChg chg="mod">
          <ac:chgData name="Barb Nelson" userId="6b0a3f96-1647-473d-8f63-18bd80907bec" providerId="ADAL" clId="{9E63AA11-C6AD-944F-9144-58CE888E949E}" dt="2024-04-27T20:45:02.931" v="2"/>
          <ac:spMkLst>
            <pc:docMk/>
            <pc:sldMk cId="3695298528" sldId="2147471355"/>
            <ac:spMk id="92" creationId="{9CF33ABE-BE68-51B3-BF5B-2A74543C4255}"/>
          </ac:spMkLst>
        </pc:spChg>
        <pc:spChg chg="mod">
          <ac:chgData name="Barb Nelson" userId="6b0a3f96-1647-473d-8f63-18bd80907bec" providerId="ADAL" clId="{9E63AA11-C6AD-944F-9144-58CE888E949E}" dt="2024-04-27T20:45:02.931" v="2"/>
          <ac:spMkLst>
            <pc:docMk/>
            <pc:sldMk cId="3695298528" sldId="2147471355"/>
            <ac:spMk id="93" creationId="{3465C811-E931-03F7-501C-790B1490A279}"/>
          </ac:spMkLst>
        </pc:spChg>
        <pc:spChg chg="mod">
          <ac:chgData name="Barb Nelson" userId="6b0a3f96-1647-473d-8f63-18bd80907bec" providerId="ADAL" clId="{9E63AA11-C6AD-944F-9144-58CE888E949E}" dt="2024-04-27T20:45:02.931" v="2"/>
          <ac:spMkLst>
            <pc:docMk/>
            <pc:sldMk cId="3695298528" sldId="2147471355"/>
            <ac:spMk id="94" creationId="{E8DD3947-CB2D-9469-5E18-055D3F0DADBE}"/>
          </ac:spMkLst>
        </pc:spChg>
        <pc:spChg chg="mod">
          <ac:chgData name="Barb Nelson" userId="6b0a3f96-1647-473d-8f63-18bd80907bec" providerId="ADAL" clId="{9E63AA11-C6AD-944F-9144-58CE888E949E}" dt="2024-04-27T20:45:02.931" v="2"/>
          <ac:spMkLst>
            <pc:docMk/>
            <pc:sldMk cId="3695298528" sldId="2147471355"/>
            <ac:spMk id="95" creationId="{F14AE380-1F91-DB86-E331-848730E88D12}"/>
          </ac:spMkLst>
        </pc:spChg>
      </pc:sldChg>
      <pc:sldChg chg="modSp del">
        <pc:chgData name="Barb Nelson" userId="6b0a3f96-1647-473d-8f63-18bd80907bec" providerId="ADAL" clId="{9E63AA11-C6AD-944F-9144-58CE888E949E}" dt="2024-04-27T20:53:00.181" v="33" actId="2696"/>
        <pc:sldMkLst>
          <pc:docMk/>
          <pc:sldMk cId="3566894029" sldId="2147471357"/>
        </pc:sldMkLst>
        <pc:spChg chg="mod">
          <ac:chgData name="Barb Nelson" userId="6b0a3f96-1647-473d-8f63-18bd80907bec" providerId="ADAL" clId="{9E63AA11-C6AD-944F-9144-58CE888E949E}" dt="2024-04-27T20:45:02.931" v="2"/>
          <ac:spMkLst>
            <pc:docMk/>
            <pc:sldMk cId="3566894029" sldId="2147471357"/>
            <ac:spMk id="9" creationId="{18E33F2D-2FE9-3329-8BDE-8EEF0CB7A664}"/>
          </ac:spMkLst>
        </pc:spChg>
        <pc:spChg chg="mod">
          <ac:chgData name="Barb Nelson" userId="6b0a3f96-1647-473d-8f63-18bd80907bec" providerId="ADAL" clId="{9E63AA11-C6AD-944F-9144-58CE888E949E}" dt="2024-04-27T20:45:02.931" v="2"/>
          <ac:spMkLst>
            <pc:docMk/>
            <pc:sldMk cId="3566894029" sldId="2147471357"/>
            <ac:spMk id="10" creationId="{BEBB894F-A18B-A4FD-1D40-3816CC0B6E2C}"/>
          </ac:spMkLst>
        </pc:spChg>
        <pc:spChg chg="mod">
          <ac:chgData name="Barb Nelson" userId="6b0a3f96-1647-473d-8f63-18bd80907bec" providerId="ADAL" clId="{9E63AA11-C6AD-944F-9144-58CE888E949E}" dt="2024-04-27T20:45:02.931" v="2"/>
          <ac:spMkLst>
            <pc:docMk/>
            <pc:sldMk cId="3566894029" sldId="2147471357"/>
            <ac:spMk id="11" creationId="{3B545E16-B04C-10EE-FC80-60A22E8A16C3}"/>
          </ac:spMkLst>
        </pc:spChg>
        <pc:spChg chg="mod">
          <ac:chgData name="Barb Nelson" userId="6b0a3f96-1647-473d-8f63-18bd80907bec" providerId="ADAL" clId="{9E63AA11-C6AD-944F-9144-58CE888E949E}" dt="2024-04-27T20:45:02.931" v="2"/>
          <ac:spMkLst>
            <pc:docMk/>
            <pc:sldMk cId="3566894029" sldId="2147471357"/>
            <ac:spMk id="12" creationId="{C10B0D1A-0CAE-1612-7281-A2E4E291F3B3}"/>
          </ac:spMkLst>
        </pc:spChg>
        <pc:spChg chg="mod">
          <ac:chgData name="Barb Nelson" userId="6b0a3f96-1647-473d-8f63-18bd80907bec" providerId="ADAL" clId="{9E63AA11-C6AD-944F-9144-58CE888E949E}" dt="2024-04-27T20:45:02.931" v="2"/>
          <ac:spMkLst>
            <pc:docMk/>
            <pc:sldMk cId="3566894029" sldId="2147471357"/>
            <ac:spMk id="15" creationId="{4295F8C0-9DDC-3830-29D5-E65D730110AB}"/>
          </ac:spMkLst>
        </pc:spChg>
        <pc:spChg chg="mod">
          <ac:chgData name="Barb Nelson" userId="6b0a3f96-1647-473d-8f63-18bd80907bec" providerId="ADAL" clId="{9E63AA11-C6AD-944F-9144-58CE888E949E}" dt="2024-04-27T20:45:02.931" v="2"/>
          <ac:spMkLst>
            <pc:docMk/>
            <pc:sldMk cId="3566894029" sldId="2147471357"/>
            <ac:spMk id="28" creationId="{5E545602-D8CF-3BE2-0DFA-0708348C0E7D}"/>
          </ac:spMkLst>
        </pc:spChg>
        <pc:spChg chg="mod">
          <ac:chgData name="Barb Nelson" userId="6b0a3f96-1647-473d-8f63-18bd80907bec" providerId="ADAL" clId="{9E63AA11-C6AD-944F-9144-58CE888E949E}" dt="2024-04-27T20:45:02.931" v="2"/>
          <ac:spMkLst>
            <pc:docMk/>
            <pc:sldMk cId="3566894029" sldId="2147471357"/>
            <ac:spMk id="29" creationId="{928D11FD-07F5-7E67-C4AD-E60F4FAE06DC}"/>
          </ac:spMkLst>
        </pc:spChg>
      </pc:sldChg>
      <pc:sldChg chg="modSp del">
        <pc:chgData name="Barb Nelson" userId="6b0a3f96-1647-473d-8f63-18bd80907bec" providerId="ADAL" clId="{9E63AA11-C6AD-944F-9144-58CE888E949E}" dt="2024-04-27T20:54:23.522" v="42" actId="2696"/>
        <pc:sldMkLst>
          <pc:docMk/>
          <pc:sldMk cId="398208763" sldId="2147471358"/>
        </pc:sldMkLst>
        <pc:spChg chg="mod">
          <ac:chgData name="Barb Nelson" userId="6b0a3f96-1647-473d-8f63-18bd80907bec" providerId="ADAL" clId="{9E63AA11-C6AD-944F-9144-58CE888E949E}" dt="2024-04-27T20:45:02.931" v="2"/>
          <ac:spMkLst>
            <pc:docMk/>
            <pc:sldMk cId="398208763" sldId="2147471358"/>
            <ac:spMk id="5" creationId="{CFD4218D-CBA7-C365-1985-966141D5DF50}"/>
          </ac:spMkLst>
        </pc:spChg>
        <pc:spChg chg="mod">
          <ac:chgData name="Barb Nelson" userId="6b0a3f96-1647-473d-8f63-18bd80907bec" providerId="ADAL" clId="{9E63AA11-C6AD-944F-9144-58CE888E949E}" dt="2024-04-27T20:45:02.931" v="2"/>
          <ac:spMkLst>
            <pc:docMk/>
            <pc:sldMk cId="398208763" sldId="2147471358"/>
            <ac:spMk id="6" creationId="{A7D3978B-3606-5C07-01D5-A9F9DC4CCFA1}"/>
          </ac:spMkLst>
        </pc:spChg>
        <pc:spChg chg="mod">
          <ac:chgData name="Barb Nelson" userId="6b0a3f96-1647-473d-8f63-18bd80907bec" providerId="ADAL" clId="{9E63AA11-C6AD-944F-9144-58CE888E949E}" dt="2024-04-27T20:45:02.931" v="2"/>
          <ac:spMkLst>
            <pc:docMk/>
            <pc:sldMk cId="398208763" sldId="2147471358"/>
            <ac:spMk id="163" creationId="{AF43BB9F-2AFB-D98C-E0AC-38F57915BA41}"/>
          </ac:spMkLst>
        </pc:spChg>
        <pc:spChg chg="mod">
          <ac:chgData name="Barb Nelson" userId="6b0a3f96-1647-473d-8f63-18bd80907bec" providerId="ADAL" clId="{9E63AA11-C6AD-944F-9144-58CE888E949E}" dt="2024-04-27T20:45:02.931" v="2"/>
          <ac:spMkLst>
            <pc:docMk/>
            <pc:sldMk cId="398208763" sldId="2147471358"/>
            <ac:spMk id="164" creationId="{D63F5341-3C43-8E9F-8060-77EE6212DEA1}"/>
          </ac:spMkLst>
        </pc:spChg>
        <pc:spChg chg="mod">
          <ac:chgData name="Barb Nelson" userId="6b0a3f96-1647-473d-8f63-18bd80907bec" providerId="ADAL" clId="{9E63AA11-C6AD-944F-9144-58CE888E949E}" dt="2024-04-27T20:45:02.931" v="2"/>
          <ac:spMkLst>
            <pc:docMk/>
            <pc:sldMk cId="398208763" sldId="2147471358"/>
            <ac:spMk id="165" creationId="{D2BAC943-79AD-CEF3-C4EF-EA3B8041557E}"/>
          </ac:spMkLst>
        </pc:spChg>
        <pc:spChg chg="mod">
          <ac:chgData name="Barb Nelson" userId="6b0a3f96-1647-473d-8f63-18bd80907bec" providerId="ADAL" clId="{9E63AA11-C6AD-944F-9144-58CE888E949E}" dt="2024-04-27T20:45:02.931" v="2"/>
          <ac:spMkLst>
            <pc:docMk/>
            <pc:sldMk cId="398208763" sldId="2147471358"/>
            <ac:spMk id="166" creationId="{83FA1AD1-4795-A61D-EABA-7FF9F5B9CD6E}"/>
          </ac:spMkLst>
        </pc:spChg>
        <pc:spChg chg="mod">
          <ac:chgData name="Barb Nelson" userId="6b0a3f96-1647-473d-8f63-18bd80907bec" providerId="ADAL" clId="{9E63AA11-C6AD-944F-9144-58CE888E949E}" dt="2024-04-27T20:45:02.931" v="2"/>
          <ac:spMkLst>
            <pc:docMk/>
            <pc:sldMk cId="398208763" sldId="2147471358"/>
            <ac:spMk id="167" creationId="{F93AD0A0-34F1-870E-1FB2-082401196A7F}"/>
          </ac:spMkLst>
        </pc:spChg>
        <pc:spChg chg="mod">
          <ac:chgData name="Barb Nelson" userId="6b0a3f96-1647-473d-8f63-18bd80907bec" providerId="ADAL" clId="{9E63AA11-C6AD-944F-9144-58CE888E949E}" dt="2024-04-27T20:45:02.931" v="2"/>
          <ac:spMkLst>
            <pc:docMk/>
            <pc:sldMk cId="398208763" sldId="2147471358"/>
            <ac:spMk id="168" creationId="{47D9FF3B-3E23-32A5-CEF0-C18CA0D6DDAB}"/>
          </ac:spMkLst>
        </pc:spChg>
        <pc:spChg chg="mod">
          <ac:chgData name="Barb Nelson" userId="6b0a3f96-1647-473d-8f63-18bd80907bec" providerId="ADAL" clId="{9E63AA11-C6AD-944F-9144-58CE888E949E}" dt="2024-04-27T20:45:02.931" v="2"/>
          <ac:spMkLst>
            <pc:docMk/>
            <pc:sldMk cId="398208763" sldId="2147471358"/>
            <ac:spMk id="169" creationId="{79324909-9538-3FBF-8B3A-9D3BD569EF55}"/>
          </ac:spMkLst>
        </pc:spChg>
        <pc:spChg chg="mod">
          <ac:chgData name="Barb Nelson" userId="6b0a3f96-1647-473d-8f63-18bd80907bec" providerId="ADAL" clId="{9E63AA11-C6AD-944F-9144-58CE888E949E}" dt="2024-04-27T20:45:02.931" v="2"/>
          <ac:spMkLst>
            <pc:docMk/>
            <pc:sldMk cId="398208763" sldId="2147471358"/>
            <ac:spMk id="170" creationId="{3D934CE3-0D6C-7628-548B-3BFB5810C807}"/>
          </ac:spMkLst>
        </pc:spChg>
        <pc:spChg chg="mod">
          <ac:chgData name="Barb Nelson" userId="6b0a3f96-1647-473d-8f63-18bd80907bec" providerId="ADAL" clId="{9E63AA11-C6AD-944F-9144-58CE888E949E}" dt="2024-04-27T20:45:02.931" v="2"/>
          <ac:spMkLst>
            <pc:docMk/>
            <pc:sldMk cId="398208763" sldId="2147471358"/>
            <ac:spMk id="172" creationId="{BDF4CFF8-C9B9-323E-A5B4-22FACEEB1026}"/>
          </ac:spMkLst>
        </pc:spChg>
        <pc:spChg chg="mod">
          <ac:chgData name="Barb Nelson" userId="6b0a3f96-1647-473d-8f63-18bd80907bec" providerId="ADAL" clId="{9E63AA11-C6AD-944F-9144-58CE888E949E}" dt="2024-04-27T20:45:02.931" v="2"/>
          <ac:spMkLst>
            <pc:docMk/>
            <pc:sldMk cId="398208763" sldId="2147471358"/>
            <ac:spMk id="173" creationId="{C9F316CD-B22D-3CC8-AFF3-0F0E122E8D2F}"/>
          </ac:spMkLst>
        </pc:spChg>
        <pc:spChg chg="mod">
          <ac:chgData name="Barb Nelson" userId="6b0a3f96-1647-473d-8f63-18bd80907bec" providerId="ADAL" clId="{9E63AA11-C6AD-944F-9144-58CE888E949E}" dt="2024-04-27T20:45:02.931" v="2"/>
          <ac:spMkLst>
            <pc:docMk/>
            <pc:sldMk cId="398208763" sldId="2147471358"/>
            <ac:spMk id="174" creationId="{0C2ECB14-1463-5B5C-6A52-33B5D876ADEC}"/>
          </ac:spMkLst>
        </pc:spChg>
        <pc:spChg chg="mod">
          <ac:chgData name="Barb Nelson" userId="6b0a3f96-1647-473d-8f63-18bd80907bec" providerId="ADAL" clId="{9E63AA11-C6AD-944F-9144-58CE888E949E}" dt="2024-04-27T20:45:02.931" v="2"/>
          <ac:spMkLst>
            <pc:docMk/>
            <pc:sldMk cId="398208763" sldId="2147471358"/>
            <ac:spMk id="175" creationId="{9DE19E62-D9FF-CC79-70B2-3F4D8789D7DF}"/>
          </ac:spMkLst>
        </pc:spChg>
        <pc:spChg chg="mod">
          <ac:chgData name="Barb Nelson" userId="6b0a3f96-1647-473d-8f63-18bd80907bec" providerId="ADAL" clId="{9E63AA11-C6AD-944F-9144-58CE888E949E}" dt="2024-04-27T20:45:02.931" v="2"/>
          <ac:spMkLst>
            <pc:docMk/>
            <pc:sldMk cId="398208763" sldId="2147471358"/>
            <ac:spMk id="176" creationId="{63B5321E-3A01-224E-5766-33B65FBB8B96}"/>
          </ac:spMkLst>
        </pc:spChg>
        <pc:spChg chg="mod">
          <ac:chgData name="Barb Nelson" userId="6b0a3f96-1647-473d-8f63-18bd80907bec" providerId="ADAL" clId="{9E63AA11-C6AD-944F-9144-58CE888E949E}" dt="2024-04-27T20:45:02.931" v="2"/>
          <ac:spMkLst>
            <pc:docMk/>
            <pc:sldMk cId="398208763" sldId="2147471358"/>
            <ac:spMk id="177" creationId="{E50D403D-775B-4416-CFF8-B75462898C4F}"/>
          </ac:spMkLst>
        </pc:spChg>
        <pc:spChg chg="mod">
          <ac:chgData name="Barb Nelson" userId="6b0a3f96-1647-473d-8f63-18bd80907bec" providerId="ADAL" clId="{9E63AA11-C6AD-944F-9144-58CE888E949E}" dt="2024-04-27T20:45:02.931" v="2"/>
          <ac:spMkLst>
            <pc:docMk/>
            <pc:sldMk cId="398208763" sldId="2147471358"/>
            <ac:spMk id="178" creationId="{1C28D59F-58DC-A0EA-880E-354924039513}"/>
          </ac:spMkLst>
        </pc:spChg>
        <pc:spChg chg="mod">
          <ac:chgData name="Barb Nelson" userId="6b0a3f96-1647-473d-8f63-18bd80907bec" providerId="ADAL" clId="{9E63AA11-C6AD-944F-9144-58CE888E949E}" dt="2024-04-27T20:45:02.931" v="2"/>
          <ac:spMkLst>
            <pc:docMk/>
            <pc:sldMk cId="398208763" sldId="2147471358"/>
            <ac:spMk id="179" creationId="{EB67AFE2-6CD6-8E04-4ED7-DC849AF72B16}"/>
          </ac:spMkLst>
        </pc:spChg>
        <pc:spChg chg="mod">
          <ac:chgData name="Barb Nelson" userId="6b0a3f96-1647-473d-8f63-18bd80907bec" providerId="ADAL" clId="{9E63AA11-C6AD-944F-9144-58CE888E949E}" dt="2024-04-27T20:45:02.931" v="2"/>
          <ac:spMkLst>
            <pc:docMk/>
            <pc:sldMk cId="398208763" sldId="2147471358"/>
            <ac:spMk id="180" creationId="{8928F3F0-0874-B147-33D9-75A6997FA44E}"/>
          </ac:spMkLst>
        </pc:spChg>
        <pc:spChg chg="mod">
          <ac:chgData name="Barb Nelson" userId="6b0a3f96-1647-473d-8f63-18bd80907bec" providerId="ADAL" clId="{9E63AA11-C6AD-944F-9144-58CE888E949E}" dt="2024-04-27T20:45:02.931" v="2"/>
          <ac:spMkLst>
            <pc:docMk/>
            <pc:sldMk cId="398208763" sldId="2147471358"/>
            <ac:spMk id="181" creationId="{E29BD2FA-9341-5AB7-1D79-37768BA89801}"/>
          </ac:spMkLst>
        </pc:spChg>
        <pc:spChg chg="mod">
          <ac:chgData name="Barb Nelson" userId="6b0a3f96-1647-473d-8f63-18bd80907bec" providerId="ADAL" clId="{9E63AA11-C6AD-944F-9144-58CE888E949E}" dt="2024-04-27T20:45:02.931" v="2"/>
          <ac:spMkLst>
            <pc:docMk/>
            <pc:sldMk cId="398208763" sldId="2147471358"/>
            <ac:spMk id="182" creationId="{F8448B39-8AD1-44E3-FEC7-FEF8A0DE54D2}"/>
          </ac:spMkLst>
        </pc:spChg>
        <pc:spChg chg="mod">
          <ac:chgData name="Barb Nelson" userId="6b0a3f96-1647-473d-8f63-18bd80907bec" providerId="ADAL" clId="{9E63AA11-C6AD-944F-9144-58CE888E949E}" dt="2024-04-27T20:45:02.931" v="2"/>
          <ac:spMkLst>
            <pc:docMk/>
            <pc:sldMk cId="398208763" sldId="2147471358"/>
            <ac:spMk id="183" creationId="{17F2F26C-9ED5-9188-7785-97CD6F1085E4}"/>
          </ac:spMkLst>
        </pc:spChg>
        <pc:spChg chg="mod">
          <ac:chgData name="Barb Nelson" userId="6b0a3f96-1647-473d-8f63-18bd80907bec" providerId="ADAL" clId="{9E63AA11-C6AD-944F-9144-58CE888E949E}" dt="2024-04-27T20:45:02.931" v="2"/>
          <ac:spMkLst>
            <pc:docMk/>
            <pc:sldMk cId="398208763" sldId="2147471358"/>
            <ac:spMk id="184" creationId="{57DB09E3-2763-547D-5977-016F32FD59D9}"/>
          </ac:spMkLst>
        </pc:spChg>
        <pc:spChg chg="mod">
          <ac:chgData name="Barb Nelson" userId="6b0a3f96-1647-473d-8f63-18bd80907bec" providerId="ADAL" clId="{9E63AA11-C6AD-944F-9144-58CE888E949E}" dt="2024-04-27T20:45:02.931" v="2"/>
          <ac:spMkLst>
            <pc:docMk/>
            <pc:sldMk cId="398208763" sldId="2147471358"/>
            <ac:spMk id="185" creationId="{2958699D-EC29-B4D8-688F-3372AA2C3F08}"/>
          </ac:spMkLst>
        </pc:spChg>
        <pc:spChg chg="mod">
          <ac:chgData name="Barb Nelson" userId="6b0a3f96-1647-473d-8f63-18bd80907bec" providerId="ADAL" clId="{9E63AA11-C6AD-944F-9144-58CE888E949E}" dt="2024-04-27T20:45:02.931" v="2"/>
          <ac:spMkLst>
            <pc:docMk/>
            <pc:sldMk cId="398208763" sldId="2147471358"/>
            <ac:spMk id="186" creationId="{811D96C4-41E4-9AFA-F09F-2368E17CAE6D}"/>
          </ac:spMkLst>
        </pc:spChg>
        <pc:spChg chg="mod">
          <ac:chgData name="Barb Nelson" userId="6b0a3f96-1647-473d-8f63-18bd80907bec" providerId="ADAL" clId="{9E63AA11-C6AD-944F-9144-58CE888E949E}" dt="2024-04-27T20:45:02.931" v="2"/>
          <ac:spMkLst>
            <pc:docMk/>
            <pc:sldMk cId="398208763" sldId="2147471358"/>
            <ac:spMk id="187" creationId="{741B7A81-C525-4960-80D2-1248C59FA6AA}"/>
          </ac:spMkLst>
        </pc:spChg>
        <pc:spChg chg="mod">
          <ac:chgData name="Barb Nelson" userId="6b0a3f96-1647-473d-8f63-18bd80907bec" providerId="ADAL" clId="{9E63AA11-C6AD-944F-9144-58CE888E949E}" dt="2024-04-27T20:45:02.931" v="2"/>
          <ac:spMkLst>
            <pc:docMk/>
            <pc:sldMk cId="398208763" sldId="2147471358"/>
            <ac:spMk id="188" creationId="{4835B6C8-92FC-A403-41FD-2C7261DF2012}"/>
          </ac:spMkLst>
        </pc:spChg>
        <pc:spChg chg="mod">
          <ac:chgData name="Barb Nelson" userId="6b0a3f96-1647-473d-8f63-18bd80907bec" providerId="ADAL" clId="{9E63AA11-C6AD-944F-9144-58CE888E949E}" dt="2024-04-27T20:45:02.931" v="2"/>
          <ac:spMkLst>
            <pc:docMk/>
            <pc:sldMk cId="398208763" sldId="2147471358"/>
            <ac:spMk id="189" creationId="{A0426DE0-6C25-2255-637E-7ECDA56E4FAD}"/>
          </ac:spMkLst>
        </pc:spChg>
        <pc:spChg chg="mod">
          <ac:chgData name="Barb Nelson" userId="6b0a3f96-1647-473d-8f63-18bd80907bec" providerId="ADAL" clId="{9E63AA11-C6AD-944F-9144-58CE888E949E}" dt="2024-04-27T20:45:02.931" v="2"/>
          <ac:spMkLst>
            <pc:docMk/>
            <pc:sldMk cId="398208763" sldId="2147471358"/>
            <ac:spMk id="190" creationId="{2B7E4D3C-3080-9345-CF83-121FB173C988}"/>
          </ac:spMkLst>
        </pc:spChg>
        <pc:spChg chg="mod">
          <ac:chgData name="Barb Nelson" userId="6b0a3f96-1647-473d-8f63-18bd80907bec" providerId="ADAL" clId="{9E63AA11-C6AD-944F-9144-58CE888E949E}" dt="2024-04-27T20:45:02.931" v="2"/>
          <ac:spMkLst>
            <pc:docMk/>
            <pc:sldMk cId="398208763" sldId="2147471358"/>
            <ac:spMk id="191" creationId="{700477FA-A76C-9319-56D7-D27EAD87B60A}"/>
          </ac:spMkLst>
        </pc:spChg>
        <pc:spChg chg="mod">
          <ac:chgData name="Barb Nelson" userId="6b0a3f96-1647-473d-8f63-18bd80907bec" providerId="ADAL" clId="{9E63AA11-C6AD-944F-9144-58CE888E949E}" dt="2024-04-27T20:45:02.931" v="2"/>
          <ac:spMkLst>
            <pc:docMk/>
            <pc:sldMk cId="398208763" sldId="2147471358"/>
            <ac:spMk id="192" creationId="{207234D0-463D-F566-13FC-D8DC4899FD27}"/>
          </ac:spMkLst>
        </pc:spChg>
        <pc:spChg chg="mod">
          <ac:chgData name="Barb Nelson" userId="6b0a3f96-1647-473d-8f63-18bd80907bec" providerId="ADAL" clId="{9E63AA11-C6AD-944F-9144-58CE888E949E}" dt="2024-04-27T20:45:02.931" v="2"/>
          <ac:spMkLst>
            <pc:docMk/>
            <pc:sldMk cId="398208763" sldId="2147471358"/>
            <ac:spMk id="193" creationId="{2991E671-7C5B-EEF8-1978-3FA6522499F1}"/>
          </ac:spMkLst>
        </pc:spChg>
        <pc:spChg chg="mod">
          <ac:chgData name="Barb Nelson" userId="6b0a3f96-1647-473d-8f63-18bd80907bec" providerId="ADAL" clId="{9E63AA11-C6AD-944F-9144-58CE888E949E}" dt="2024-04-27T20:45:02.931" v="2"/>
          <ac:spMkLst>
            <pc:docMk/>
            <pc:sldMk cId="398208763" sldId="2147471358"/>
            <ac:spMk id="194" creationId="{7F629928-6657-CF73-7750-6CEEBB93D690}"/>
          </ac:spMkLst>
        </pc:spChg>
        <pc:spChg chg="mod">
          <ac:chgData name="Barb Nelson" userId="6b0a3f96-1647-473d-8f63-18bd80907bec" providerId="ADAL" clId="{9E63AA11-C6AD-944F-9144-58CE888E949E}" dt="2024-04-27T20:45:02.931" v="2"/>
          <ac:spMkLst>
            <pc:docMk/>
            <pc:sldMk cId="398208763" sldId="2147471358"/>
            <ac:spMk id="195" creationId="{7297B576-5D0D-C557-C617-DE05CC27E47D}"/>
          </ac:spMkLst>
        </pc:spChg>
        <pc:spChg chg="mod">
          <ac:chgData name="Barb Nelson" userId="6b0a3f96-1647-473d-8f63-18bd80907bec" providerId="ADAL" clId="{9E63AA11-C6AD-944F-9144-58CE888E949E}" dt="2024-04-27T20:45:02.931" v="2"/>
          <ac:spMkLst>
            <pc:docMk/>
            <pc:sldMk cId="398208763" sldId="2147471358"/>
            <ac:spMk id="196" creationId="{A87A6637-CB18-2CA5-1702-CE658CC70CD7}"/>
          </ac:spMkLst>
        </pc:spChg>
        <pc:spChg chg="mod">
          <ac:chgData name="Barb Nelson" userId="6b0a3f96-1647-473d-8f63-18bd80907bec" providerId="ADAL" clId="{9E63AA11-C6AD-944F-9144-58CE888E949E}" dt="2024-04-27T20:45:02.931" v="2"/>
          <ac:spMkLst>
            <pc:docMk/>
            <pc:sldMk cId="398208763" sldId="2147471358"/>
            <ac:spMk id="197" creationId="{5633E1BA-EBC2-CD24-E966-ECC5BEBE26C2}"/>
          </ac:spMkLst>
        </pc:spChg>
        <pc:spChg chg="mod">
          <ac:chgData name="Barb Nelson" userId="6b0a3f96-1647-473d-8f63-18bd80907bec" providerId="ADAL" clId="{9E63AA11-C6AD-944F-9144-58CE888E949E}" dt="2024-04-27T20:45:02.931" v="2"/>
          <ac:spMkLst>
            <pc:docMk/>
            <pc:sldMk cId="398208763" sldId="2147471358"/>
            <ac:spMk id="198" creationId="{102DB4D7-D209-D157-AD0B-6BC459F440CF}"/>
          </ac:spMkLst>
        </pc:spChg>
        <pc:spChg chg="mod">
          <ac:chgData name="Barb Nelson" userId="6b0a3f96-1647-473d-8f63-18bd80907bec" providerId="ADAL" clId="{9E63AA11-C6AD-944F-9144-58CE888E949E}" dt="2024-04-27T20:45:02.931" v="2"/>
          <ac:spMkLst>
            <pc:docMk/>
            <pc:sldMk cId="398208763" sldId="2147471358"/>
            <ac:spMk id="199" creationId="{F1267647-88D8-4A3E-1C7F-DD68AE938A8C}"/>
          </ac:spMkLst>
        </pc:spChg>
        <pc:spChg chg="mod">
          <ac:chgData name="Barb Nelson" userId="6b0a3f96-1647-473d-8f63-18bd80907bec" providerId="ADAL" clId="{9E63AA11-C6AD-944F-9144-58CE888E949E}" dt="2024-04-27T20:45:02.931" v="2"/>
          <ac:spMkLst>
            <pc:docMk/>
            <pc:sldMk cId="398208763" sldId="2147471358"/>
            <ac:spMk id="200" creationId="{5EE97971-9804-A1CE-21B9-8C6EAC7CB961}"/>
          </ac:spMkLst>
        </pc:spChg>
        <pc:spChg chg="mod">
          <ac:chgData name="Barb Nelson" userId="6b0a3f96-1647-473d-8f63-18bd80907bec" providerId="ADAL" clId="{9E63AA11-C6AD-944F-9144-58CE888E949E}" dt="2024-04-27T20:45:02.931" v="2"/>
          <ac:spMkLst>
            <pc:docMk/>
            <pc:sldMk cId="398208763" sldId="2147471358"/>
            <ac:spMk id="201" creationId="{1DDDE77C-CF89-8626-BB3C-277A81071188}"/>
          </ac:spMkLst>
        </pc:spChg>
        <pc:spChg chg="mod">
          <ac:chgData name="Barb Nelson" userId="6b0a3f96-1647-473d-8f63-18bd80907bec" providerId="ADAL" clId="{9E63AA11-C6AD-944F-9144-58CE888E949E}" dt="2024-04-27T20:45:02.931" v="2"/>
          <ac:spMkLst>
            <pc:docMk/>
            <pc:sldMk cId="398208763" sldId="2147471358"/>
            <ac:spMk id="202" creationId="{EA60447B-5A98-24EF-78B6-1014C1ECE9A2}"/>
          </ac:spMkLst>
        </pc:spChg>
        <pc:spChg chg="mod">
          <ac:chgData name="Barb Nelson" userId="6b0a3f96-1647-473d-8f63-18bd80907bec" providerId="ADAL" clId="{9E63AA11-C6AD-944F-9144-58CE888E949E}" dt="2024-04-27T20:45:02.931" v="2"/>
          <ac:spMkLst>
            <pc:docMk/>
            <pc:sldMk cId="398208763" sldId="2147471358"/>
            <ac:spMk id="203" creationId="{B78502BC-D3E3-6F42-ED52-69BFE45C6568}"/>
          </ac:spMkLst>
        </pc:spChg>
        <pc:spChg chg="mod">
          <ac:chgData name="Barb Nelson" userId="6b0a3f96-1647-473d-8f63-18bd80907bec" providerId="ADAL" clId="{9E63AA11-C6AD-944F-9144-58CE888E949E}" dt="2024-04-27T20:45:02.931" v="2"/>
          <ac:spMkLst>
            <pc:docMk/>
            <pc:sldMk cId="398208763" sldId="2147471358"/>
            <ac:spMk id="246" creationId="{23AC099C-3E41-22B7-A17A-7C4D3820F824}"/>
          </ac:spMkLst>
        </pc:spChg>
      </pc:sldChg>
      <pc:sldChg chg="modSp del">
        <pc:chgData name="Barb Nelson" userId="6b0a3f96-1647-473d-8f63-18bd80907bec" providerId="ADAL" clId="{9E63AA11-C6AD-944F-9144-58CE888E949E}" dt="2024-04-27T20:55:24.162" v="47" actId="2696"/>
        <pc:sldMkLst>
          <pc:docMk/>
          <pc:sldMk cId="2501258796" sldId="2147471359"/>
        </pc:sldMkLst>
        <pc:spChg chg="mod">
          <ac:chgData name="Barb Nelson" userId="6b0a3f96-1647-473d-8f63-18bd80907bec" providerId="ADAL" clId="{9E63AA11-C6AD-944F-9144-58CE888E949E}" dt="2024-04-27T20:45:02.931" v="2"/>
          <ac:spMkLst>
            <pc:docMk/>
            <pc:sldMk cId="2501258796" sldId="2147471359"/>
            <ac:spMk id="16" creationId="{00F77EE8-8A67-A6A4-458B-C4E154378B45}"/>
          </ac:spMkLst>
        </pc:spChg>
        <pc:spChg chg="mod">
          <ac:chgData name="Barb Nelson" userId="6b0a3f96-1647-473d-8f63-18bd80907bec" providerId="ADAL" clId="{9E63AA11-C6AD-944F-9144-58CE888E949E}" dt="2024-04-27T20:45:02.931" v="2"/>
          <ac:spMkLst>
            <pc:docMk/>
            <pc:sldMk cId="2501258796" sldId="2147471359"/>
            <ac:spMk id="17" creationId="{B9714012-AF63-204A-1C71-7E5FBF93A91A}"/>
          </ac:spMkLst>
        </pc:spChg>
        <pc:spChg chg="mod">
          <ac:chgData name="Barb Nelson" userId="6b0a3f96-1647-473d-8f63-18bd80907bec" providerId="ADAL" clId="{9E63AA11-C6AD-944F-9144-58CE888E949E}" dt="2024-04-27T20:45:02.931" v="2"/>
          <ac:spMkLst>
            <pc:docMk/>
            <pc:sldMk cId="2501258796" sldId="2147471359"/>
            <ac:spMk id="18" creationId="{8B4CF19C-22EE-3A96-32D5-239B11816AD5}"/>
          </ac:spMkLst>
        </pc:spChg>
        <pc:spChg chg="mod">
          <ac:chgData name="Barb Nelson" userId="6b0a3f96-1647-473d-8f63-18bd80907bec" providerId="ADAL" clId="{9E63AA11-C6AD-944F-9144-58CE888E949E}" dt="2024-04-27T20:45:02.931" v="2"/>
          <ac:spMkLst>
            <pc:docMk/>
            <pc:sldMk cId="2501258796" sldId="2147471359"/>
            <ac:spMk id="19" creationId="{894A7D79-8F50-E91C-6BD6-FE821E420895}"/>
          </ac:spMkLst>
        </pc:spChg>
        <pc:spChg chg="mod">
          <ac:chgData name="Barb Nelson" userId="6b0a3f96-1647-473d-8f63-18bd80907bec" providerId="ADAL" clId="{9E63AA11-C6AD-944F-9144-58CE888E949E}" dt="2024-04-27T20:45:02.931" v="2"/>
          <ac:spMkLst>
            <pc:docMk/>
            <pc:sldMk cId="2501258796" sldId="2147471359"/>
            <ac:spMk id="20" creationId="{E05CD5AC-AEC3-59E0-B1DB-590E616FC397}"/>
          </ac:spMkLst>
        </pc:spChg>
        <pc:spChg chg="mod">
          <ac:chgData name="Barb Nelson" userId="6b0a3f96-1647-473d-8f63-18bd80907bec" providerId="ADAL" clId="{9E63AA11-C6AD-944F-9144-58CE888E949E}" dt="2024-04-27T20:45:02.931" v="2"/>
          <ac:spMkLst>
            <pc:docMk/>
            <pc:sldMk cId="2501258796" sldId="2147471359"/>
            <ac:spMk id="21" creationId="{30C3943A-4AA3-54FD-8726-90EB9223CBE4}"/>
          </ac:spMkLst>
        </pc:spChg>
        <pc:spChg chg="mod">
          <ac:chgData name="Barb Nelson" userId="6b0a3f96-1647-473d-8f63-18bd80907bec" providerId="ADAL" clId="{9E63AA11-C6AD-944F-9144-58CE888E949E}" dt="2024-04-27T20:45:02.931" v="2"/>
          <ac:spMkLst>
            <pc:docMk/>
            <pc:sldMk cId="2501258796" sldId="2147471359"/>
            <ac:spMk id="22" creationId="{0AAAB9EB-8251-36F9-79FE-0F77D1496F57}"/>
          </ac:spMkLst>
        </pc:spChg>
        <pc:spChg chg="mod">
          <ac:chgData name="Barb Nelson" userId="6b0a3f96-1647-473d-8f63-18bd80907bec" providerId="ADAL" clId="{9E63AA11-C6AD-944F-9144-58CE888E949E}" dt="2024-04-27T20:45:02.931" v="2"/>
          <ac:spMkLst>
            <pc:docMk/>
            <pc:sldMk cId="2501258796" sldId="2147471359"/>
            <ac:spMk id="23" creationId="{9D3FDB8B-3CBE-02BF-A675-BC6DF0641F3F}"/>
          </ac:spMkLst>
        </pc:spChg>
        <pc:spChg chg="mod">
          <ac:chgData name="Barb Nelson" userId="6b0a3f96-1647-473d-8f63-18bd80907bec" providerId="ADAL" clId="{9E63AA11-C6AD-944F-9144-58CE888E949E}" dt="2024-04-27T20:45:02.931" v="2"/>
          <ac:spMkLst>
            <pc:docMk/>
            <pc:sldMk cId="2501258796" sldId="2147471359"/>
            <ac:spMk id="24" creationId="{65E61038-1986-3714-CD93-13DB8332EC89}"/>
          </ac:spMkLst>
        </pc:spChg>
        <pc:spChg chg="mod">
          <ac:chgData name="Barb Nelson" userId="6b0a3f96-1647-473d-8f63-18bd80907bec" providerId="ADAL" clId="{9E63AA11-C6AD-944F-9144-58CE888E949E}" dt="2024-04-27T20:45:02.931" v="2"/>
          <ac:spMkLst>
            <pc:docMk/>
            <pc:sldMk cId="2501258796" sldId="2147471359"/>
            <ac:spMk id="25" creationId="{82EF7F95-0090-025F-EFAC-3D9D90C2F13D}"/>
          </ac:spMkLst>
        </pc:spChg>
        <pc:spChg chg="mod">
          <ac:chgData name="Barb Nelson" userId="6b0a3f96-1647-473d-8f63-18bd80907bec" providerId="ADAL" clId="{9E63AA11-C6AD-944F-9144-58CE888E949E}" dt="2024-04-27T20:45:02.931" v="2"/>
          <ac:spMkLst>
            <pc:docMk/>
            <pc:sldMk cId="2501258796" sldId="2147471359"/>
            <ac:spMk id="26" creationId="{23A04D1A-BD1C-F2C2-BB02-F3DA908F06C4}"/>
          </ac:spMkLst>
        </pc:spChg>
        <pc:spChg chg="mod">
          <ac:chgData name="Barb Nelson" userId="6b0a3f96-1647-473d-8f63-18bd80907bec" providerId="ADAL" clId="{9E63AA11-C6AD-944F-9144-58CE888E949E}" dt="2024-04-27T20:45:02.931" v="2"/>
          <ac:spMkLst>
            <pc:docMk/>
            <pc:sldMk cId="2501258796" sldId="2147471359"/>
            <ac:spMk id="27" creationId="{DE0DD7E9-E59A-6590-B214-AB985D1C0FAF}"/>
          </ac:spMkLst>
        </pc:spChg>
        <pc:spChg chg="mod">
          <ac:chgData name="Barb Nelson" userId="6b0a3f96-1647-473d-8f63-18bd80907bec" providerId="ADAL" clId="{9E63AA11-C6AD-944F-9144-58CE888E949E}" dt="2024-04-27T20:45:02.931" v="2"/>
          <ac:spMkLst>
            <pc:docMk/>
            <pc:sldMk cId="2501258796" sldId="2147471359"/>
            <ac:spMk id="28" creationId="{52176EF5-08CD-6A9D-BABB-0B4D9FC87B42}"/>
          </ac:spMkLst>
        </pc:spChg>
        <pc:spChg chg="mod">
          <ac:chgData name="Barb Nelson" userId="6b0a3f96-1647-473d-8f63-18bd80907bec" providerId="ADAL" clId="{9E63AA11-C6AD-944F-9144-58CE888E949E}" dt="2024-04-27T20:45:02.931" v="2"/>
          <ac:spMkLst>
            <pc:docMk/>
            <pc:sldMk cId="2501258796" sldId="2147471359"/>
            <ac:spMk id="29" creationId="{CF54574B-5E35-BC70-2A55-76C82D1E266A}"/>
          </ac:spMkLst>
        </pc:spChg>
      </pc:sldChg>
      <pc:sldChg chg="modSp del">
        <pc:chgData name="Barb Nelson" userId="6b0a3f96-1647-473d-8f63-18bd80907bec" providerId="ADAL" clId="{9E63AA11-C6AD-944F-9144-58CE888E949E}" dt="2024-04-27T20:52:34.311" v="28" actId="2696"/>
        <pc:sldMkLst>
          <pc:docMk/>
          <pc:sldMk cId="2255201673" sldId="2147471360"/>
        </pc:sldMkLst>
        <pc:spChg chg="mod">
          <ac:chgData name="Barb Nelson" userId="6b0a3f96-1647-473d-8f63-18bd80907bec" providerId="ADAL" clId="{9E63AA11-C6AD-944F-9144-58CE888E949E}" dt="2024-04-27T20:45:02.931" v="2"/>
          <ac:spMkLst>
            <pc:docMk/>
            <pc:sldMk cId="2255201673" sldId="2147471360"/>
            <ac:spMk id="5" creationId="{4195F54B-FDAB-0BA7-21CC-8083556F54A1}"/>
          </ac:spMkLst>
        </pc:spChg>
        <pc:spChg chg="mod">
          <ac:chgData name="Barb Nelson" userId="6b0a3f96-1647-473d-8f63-18bd80907bec" providerId="ADAL" clId="{9E63AA11-C6AD-944F-9144-58CE888E949E}" dt="2024-04-27T20:45:02.931" v="2"/>
          <ac:spMkLst>
            <pc:docMk/>
            <pc:sldMk cId="2255201673" sldId="2147471360"/>
            <ac:spMk id="6" creationId="{0098B995-4EB3-30D8-A299-5BC1F46749C5}"/>
          </ac:spMkLst>
        </pc:spChg>
        <pc:spChg chg="mod">
          <ac:chgData name="Barb Nelson" userId="6b0a3f96-1647-473d-8f63-18bd80907bec" providerId="ADAL" clId="{9E63AA11-C6AD-944F-9144-58CE888E949E}" dt="2024-04-27T20:45:02.931" v="2"/>
          <ac:spMkLst>
            <pc:docMk/>
            <pc:sldMk cId="2255201673" sldId="2147471360"/>
            <ac:spMk id="7" creationId="{C1C43B8D-02DD-9706-0276-D1CDFA6CDABC}"/>
          </ac:spMkLst>
        </pc:spChg>
        <pc:spChg chg="mod">
          <ac:chgData name="Barb Nelson" userId="6b0a3f96-1647-473d-8f63-18bd80907bec" providerId="ADAL" clId="{9E63AA11-C6AD-944F-9144-58CE888E949E}" dt="2024-04-27T20:45:02.931" v="2"/>
          <ac:spMkLst>
            <pc:docMk/>
            <pc:sldMk cId="2255201673" sldId="2147471360"/>
            <ac:spMk id="68" creationId="{AF680D63-FE6E-FBAB-C068-B3112CE7291D}"/>
          </ac:spMkLst>
        </pc:spChg>
        <pc:spChg chg="mod">
          <ac:chgData name="Barb Nelson" userId="6b0a3f96-1647-473d-8f63-18bd80907bec" providerId="ADAL" clId="{9E63AA11-C6AD-944F-9144-58CE888E949E}" dt="2024-04-27T20:45:02.931" v="2"/>
          <ac:spMkLst>
            <pc:docMk/>
            <pc:sldMk cId="2255201673" sldId="2147471360"/>
            <ac:spMk id="69" creationId="{8BECC6DF-D40C-AB74-5058-95A32083C028}"/>
          </ac:spMkLst>
        </pc:spChg>
        <pc:spChg chg="mod">
          <ac:chgData name="Barb Nelson" userId="6b0a3f96-1647-473d-8f63-18bd80907bec" providerId="ADAL" clId="{9E63AA11-C6AD-944F-9144-58CE888E949E}" dt="2024-04-27T20:45:02.931" v="2"/>
          <ac:spMkLst>
            <pc:docMk/>
            <pc:sldMk cId="2255201673" sldId="2147471360"/>
            <ac:spMk id="70" creationId="{72284D98-2232-972E-711A-9F874876DB31}"/>
          </ac:spMkLst>
        </pc:spChg>
        <pc:spChg chg="mod">
          <ac:chgData name="Barb Nelson" userId="6b0a3f96-1647-473d-8f63-18bd80907bec" providerId="ADAL" clId="{9E63AA11-C6AD-944F-9144-58CE888E949E}" dt="2024-04-27T20:45:02.931" v="2"/>
          <ac:spMkLst>
            <pc:docMk/>
            <pc:sldMk cId="2255201673" sldId="2147471360"/>
            <ac:spMk id="71" creationId="{05F4319F-2D3D-20BD-B566-7AA9E2B33B6E}"/>
          </ac:spMkLst>
        </pc:spChg>
        <pc:spChg chg="mod">
          <ac:chgData name="Barb Nelson" userId="6b0a3f96-1647-473d-8f63-18bd80907bec" providerId="ADAL" clId="{9E63AA11-C6AD-944F-9144-58CE888E949E}" dt="2024-04-27T20:45:02.931" v="2"/>
          <ac:spMkLst>
            <pc:docMk/>
            <pc:sldMk cId="2255201673" sldId="2147471360"/>
            <ac:spMk id="72" creationId="{FCA5A56E-B56E-496B-75AF-F17CF4455B8C}"/>
          </ac:spMkLst>
        </pc:spChg>
        <pc:spChg chg="mod">
          <ac:chgData name="Barb Nelson" userId="6b0a3f96-1647-473d-8f63-18bd80907bec" providerId="ADAL" clId="{9E63AA11-C6AD-944F-9144-58CE888E949E}" dt="2024-04-27T20:45:02.931" v="2"/>
          <ac:spMkLst>
            <pc:docMk/>
            <pc:sldMk cId="2255201673" sldId="2147471360"/>
            <ac:spMk id="73" creationId="{7DCF7B61-DA9F-5504-99FE-9608D1DC203F}"/>
          </ac:spMkLst>
        </pc:spChg>
        <pc:spChg chg="mod">
          <ac:chgData name="Barb Nelson" userId="6b0a3f96-1647-473d-8f63-18bd80907bec" providerId="ADAL" clId="{9E63AA11-C6AD-944F-9144-58CE888E949E}" dt="2024-04-27T20:45:02.931" v="2"/>
          <ac:spMkLst>
            <pc:docMk/>
            <pc:sldMk cId="2255201673" sldId="2147471360"/>
            <ac:spMk id="74" creationId="{E6C3A7FE-36FC-D28D-FDD2-E1A5126324E5}"/>
          </ac:spMkLst>
        </pc:spChg>
        <pc:spChg chg="mod">
          <ac:chgData name="Barb Nelson" userId="6b0a3f96-1647-473d-8f63-18bd80907bec" providerId="ADAL" clId="{9E63AA11-C6AD-944F-9144-58CE888E949E}" dt="2024-04-27T20:45:02.931" v="2"/>
          <ac:spMkLst>
            <pc:docMk/>
            <pc:sldMk cId="2255201673" sldId="2147471360"/>
            <ac:spMk id="75" creationId="{5D09801C-1D41-0C80-407B-3CB754543B07}"/>
          </ac:spMkLst>
        </pc:spChg>
        <pc:spChg chg="mod">
          <ac:chgData name="Barb Nelson" userId="6b0a3f96-1647-473d-8f63-18bd80907bec" providerId="ADAL" clId="{9E63AA11-C6AD-944F-9144-58CE888E949E}" dt="2024-04-27T20:45:02.931" v="2"/>
          <ac:spMkLst>
            <pc:docMk/>
            <pc:sldMk cId="2255201673" sldId="2147471360"/>
            <ac:spMk id="76" creationId="{0838C6FF-C200-75C1-FA33-B82DF9B801B1}"/>
          </ac:spMkLst>
        </pc:spChg>
        <pc:spChg chg="mod">
          <ac:chgData name="Barb Nelson" userId="6b0a3f96-1647-473d-8f63-18bd80907bec" providerId="ADAL" clId="{9E63AA11-C6AD-944F-9144-58CE888E949E}" dt="2024-04-27T20:45:02.931" v="2"/>
          <ac:spMkLst>
            <pc:docMk/>
            <pc:sldMk cId="2255201673" sldId="2147471360"/>
            <ac:spMk id="77" creationId="{FBE5BBCF-3BC1-F312-B64D-01DED0EBED02}"/>
          </ac:spMkLst>
        </pc:spChg>
        <pc:spChg chg="mod">
          <ac:chgData name="Barb Nelson" userId="6b0a3f96-1647-473d-8f63-18bd80907bec" providerId="ADAL" clId="{9E63AA11-C6AD-944F-9144-58CE888E949E}" dt="2024-04-27T20:45:02.931" v="2"/>
          <ac:spMkLst>
            <pc:docMk/>
            <pc:sldMk cId="2255201673" sldId="2147471360"/>
            <ac:spMk id="78" creationId="{CB530905-0CD2-91DD-BC8D-46143C073476}"/>
          </ac:spMkLst>
        </pc:spChg>
      </pc:sldChg>
      <pc:sldChg chg="modSp del">
        <pc:chgData name="Barb Nelson" userId="6b0a3f96-1647-473d-8f63-18bd80907bec" providerId="ADAL" clId="{9E63AA11-C6AD-944F-9144-58CE888E949E}" dt="2024-04-27T20:54:04.150" v="39" actId="2696"/>
        <pc:sldMkLst>
          <pc:docMk/>
          <pc:sldMk cId="1326935327" sldId="2147471361"/>
        </pc:sldMkLst>
        <pc:spChg chg="mod">
          <ac:chgData name="Barb Nelson" userId="6b0a3f96-1647-473d-8f63-18bd80907bec" providerId="ADAL" clId="{9E63AA11-C6AD-944F-9144-58CE888E949E}" dt="2024-04-27T20:45:02.931" v="2"/>
          <ac:spMkLst>
            <pc:docMk/>
            <pc:sldMk cId="1326935327" sldId="2147471361"/>
            <ac:spMk id="4" creationId="{76E9E03E-C709-3B90-F52A-6A392BA4DB6D}"/>
          </ac:spMkLst>
        </pc:spChg>
        <pc:spChg chg="mod">
          <ac:chgData name="Barb Nelson" userId="6b0a3f96-1647-473d-8f63-18bd80907bec" providerId="ADAL" clId="{9E63AA11-C6AD-944F-9144-58CE888E949E}" dt="2024-04-27T20:45:02.931" v="2"/>
          <ac:spMkLst>
            <pc:docMk/>
            <pc:sldMk cId="1326935327" sldId="2147471361"/>
            <ac:spMk id="7" creationId="{4A759B59-D9B7-459D-ABCD-93189170353F}"/>
          </ac:spMkLst>
        </pc:spChg>
        <pc:spChg chg="mod">
          <ac:chgData name="Barb Nelson" userId="6b0a3f96-1647-473d-8f63-18bd80907bec" providerId="ADAL" clId="{9E63AA11-C6AD-944F-9144-58CE888E949E}" dt="2024-04-27T20:45:02.931" v="2"/>
          <ac:spMkLst>
            <pc:docMk/>
            <pc:sldMk cId="1326935327" sldId="2147471361"/>
            <ac:spMk id="9" creationId="{46DC15B0-7A7C-8918-8D66-4FCB360272D4}"/>
          </ac:spMkLst>
        </pc:spChg>
        <pc:spChg chg="mod">
          <ac:chgData name="Barb Nelson" userId="6b0a3f96-1647-473d-8f63-18bd80907bec" providerId="ADAL" clId="{9E63AA11-C6AD-944F-9144-58CE888E949E}" dt="2024-04-27T20:45:02.931" v="2"/>
          <ac:spMkLst>
            <pc:docMk/>
            <pc:sldMk cId="1326935327" sldId="2147471361"/>
            <ac:spMk id="19" creationId="{B8B75BED-3768-B12E-F1F2-580F4CEFC150}"/>
          </ac:spMkLst>
        </pc:spChg>
        <pc:spChg chg="mod">
          <ac:chgData name="Barb Nelson" userId="6b0a3f96-1647-473d-8f63-18bd80907bec" providerId="ADAL" clId="{9E63AA11-C6AD-944F-9144-58CE888E949E}" dt="2024-04-27T20:45:02.931" v="2"/>
          <ac:spMkLst>
            <pc:docMk/>
            <pc:sldMk cId="1326935327" sldId="2147471361"/>
            <ac:spMk id="20" creationId="{EEE40B29-C2C2-ED17-4C04-DBAE0C620794}"/>
          </ac:spMkLst>
        </pc:spChg>
        <pc:spChg chg="mod">
          <ac:chgData name="Barb Nelson" userId="6b0a3f96-1647-473d-8f63-18bd80907bec" providerId="ADAL" clId="{9E63AA11-C6AD-944F-9144-58CE888E949E}" dt="2024-04-27T20:45:02.931" v="2"/>
          <ac:spMkLst>
            <pc:docMk/>
            <pc:sldMk cId="1326935327" sldId="2147471361"/>
            <ac:spMk id="51" creationId="{F1E4B194-23E2-F9FB-39A3-F6B307FC424E}"/>
          </ac:spMkLst>
        </pc:spChg>
        <pc:spChg chg="mod">
          <ac:chgData name="Barb Nelson" userId="6b0a3f96-1647-473d-8f63-18bd80907bec" providerId="ADAL" clId="{9E63AA11-C6AD-944F-9144-58CE888E949E}" dt="2024-04-27T20:45:02.931" v="2"/>
          <ac:spMkLst>
            <pc:docMk/>
            <pc:sldMk cId="1326935327" sldId="2147471361"/>
            <ac:spMk id="52" creationId="{8D8D22D7-1360-0F62-7676-A16376E23AFD}"/>
          </ac:spMkLst>
        </pc:spChg>
      </pc:sldChg>
      <pc:sldChg chg="modSp">
        <pc:chgData name="Barb Nelson" userId="6b0a3f96-1647-473d-8f63-18bd80907bec" providerId="ADAL" clId="{9E63AA11-C6AD-944F-9144-58CE888E949E}" dt="2024-04-27T20:45:02.931" v="2"/>
        <pc:sldMkLst>
          <pc:docMk/>
          <pc:sldMk cId="2365957751" sldId="2147471364"/>
        </pc:sldMkLst>
        <pc:spChg chg="mod">
          <ac:chgData name="Barb Nelson" userId="6b0a3f96-1647-473d-8f63-18bd80907bec" providerId="ADAL" clId="{9E63AA11-C6AD-944F-9144-58CE888E949E}" dt="2024-04-27T20:45:02.931" v="2"/>
          <ac:spMkLst>
            <pc:docMk/>
            <pc:sldMk cId="2365957751" sldId="2147471364"/>
            <ac:spMk id="2" creationId="{0A6FE154-307C-60F0-AEC8-2C54FB98279E}"/>
          </ac:spMkLst>
        </pc:spChg>
        <pc:spChg chg="mod">
          <ac:chgData name="Barb Nelson" userId="6b0a3f96-1647-473d-8f63-18bd80907bec" providerId="ADAL" clId="{9E63AA11-C6AD-944F-9144-58CE888E949E}" dt="2024-04-27T20:45:02.931" v="2"/>
          <ac:spMkLst>
            <pc:docMk/>
            <pc:sldMk cId="2365957751" sldId="2147471364"/>
            <ac:spMk id="3" creationId="{FC6F104A-87E3-99AA-B1ED-7EDC075549C7}"/>
          </ac:spMkLst>
        </pc:spChg>
        <pc:spChg chg="mod">
          <ac:chgData name="Barb Nelson" userId="6b0a3f96-1647-473d-8f63-18bd80907bec" providerId="ADAL" clId="{9E63AA11-C6AD-944F-9144-58CE888E949E}" dt="2024-04-27T20:45:02.931" v="2"/>
          <ac:spMkLst>
            <pc:docMk/>
            <pc:sldMk cId="2365957751" sldId="2147471364"/>
            <ac:spMk id="4" creationId="{43756831-758C-C3AD-A791-4D923BD1C791}"/>
          </ac:spMkLst>
        </pc:spChg>
        <pc:spChg chg="mod">
          <ac:chgData name="Barb Nelson" userId="6b0a3f96-1647-473d-8f63-18bd80907bec" providerId="ADAL" clId="{9E63AA11-C6AD-944F-9144-58CE888E949E}" dt="2024-04-27T20:45:02.931" v="2"/>
          <ac:spMkLst>
            <pc:docMk/>
            <pc:sldMk cId="2365957751" sldId="2147471364"/>
            <ac:spMk id="5" creationId="{BE0C5D9E-D4D0-3D48-AAD1-0ADA3C07D196}"/>
          </ac:spMkLst>
        </pc:spChg>
        <pc:spChg chg="mod">
          <ac:chgData name="Barb Nelson" userId="6b0a3f96-1647-473d-8f63-18bd80907bec" providerId="ADAL" clId="{9E63AA11-C6AD-944F-9144-58CE888E949E}" dt="2024-04-27T20:45:02.931" v="2"/>
          <ac:spMkLst>
            <pc:docMk/>
            <pc:sldMk cId="2365957751" sldId="2147471364"/>
            <ac:spMk id="6" creationId="{5E26E646-F491-AF01-902C-1D1AAB8439DF}"/>
          </ac:spMkLst>
        </pc:spChg>
        <pc:spChg chg="mod">
          <ac:chgData name="Barb Nelson" userId="6b0a3f96-1647-473d-8f63-18bd80907bec" providerId="ADAL" clId="{9E63AA11-C6AD-944F-9144-58CE888E949E}" dt="2024-04-27T20:45:02.931" v="2"/>
          <ac:spMkLst>
            <pc:docMk/>
            <pc:sldMk cId="2365957751" sldId="2147471364"/>
            <ac:spMk id="7" creationId="{468674B9-97EE-CF10-023F-9C67C8F6E253}"/>
          </ac:spMkLst>
        </pc:spChg>
        <pc:spChg chg="mod">
          <ac:chgData name="Barb Nelson" userId="6b0a3f96-1647-473d-8f63-18bd80907bec" providerId="ADAL" clId="{9E63AA11-C6AD-944F-9144-58CE888E949E}" dt="2024-04-27T20:45:02.931" v="2"/>
          <ac:spMkLst>
            <pc:docMk/>
            <pc:sldMk cId="2365957751" sldId="2147471364"/>
            <ac:spMk id="8" creationId="{C28436C1-7896-71DB-2333-939D6AA35B07}"/>
          </ac:spMkLst>
        </pc:spChg>
        <pc:spChg chg="mod">
          <ac:chgData name="Barb Nelson" userId="6b0a3f96-1647-473d-8f63-18bd80907bec" providerId="ADAL" clId="{9E63AA11-C6AD-944F-9144-58CE888E949E}" dt="2024-04-27T20:45:02.931" v="2"/>
          <ac:spMkLst>
            <pc:docMk/>
            <pc:sldMk cId="2365957751" sldId="2147471364"/>
            <ac:spMk id="9" creationId="{767B0297-467E-3EDD-2C15-590500E34E4D}"/>
          </ac:spMkLst>
        </pc:spChg>
      </pc:sldChg>
      <pc:sldChg chg="modSp">
        <pc:chgData name="Barb Nelson" userId="6b0a3f96-1647-473d-8f63-18bd80907bec" providerId="ADAL" clId="{9E63AA11-C6AD-944F-9144-58CE888E949E}" dt="2024-04-27T20:45:02.931" v="2"/>
        <pc:sldMkLst>
          <pc:docMk/>
          <pc:sldMk cId="1202090430" sldId="2147471365"/>
        </pc:sldMkLst>
        <pc:spChg chg="mod">
          <ac:chgData name="Barb Nelson" userId="6b0a3f96-1647-473d-8f63-18bd80907bec" providerId="ADAL" clId="{9E63AA11-C6AD-944F-9144-58CE888E949E}" dt="2024-04-27T20:45:02.931" v="2"/>
          <ac:spMkLst>
            <pc:docMk/>
            <pc:sldMk cId="1202090430" sldId="2147471365"/>
            <ac:spMk id="2" creationId="{BEE38488-D921-CCDA-CC83-7712AF5AAD04}"/>
          </ac:spMkLst>
        </pc:spChg>
        <pc:spChg chg="mod">
          <ac:chgData name="Barb Nelson" userId="6b0a3f96-1647-473d-8f63-18bd80907bec" providerId="ADAL" clId="{9E63AA11-C6AD-944F-9144-58CE888E949E}" dt="2024-04-27T20:45:02.931" v="2"/>
          <ac:spMkLst>
            <pc:docMk/>
            <pc:sldMk cId="1202090430" sldId="2147471365"/>
            <ac:spMk id="3" creationId="{785766C9-1414-DF49-F108-C3C5ACCAA8B8}"/>
          </ac:spMkLst>
        </pc:spChg>
      </pc:sldChg>
      <pc:sldChg chg="del">
        <pc:chgData name="Barb Nelson" userId="6b0a3f96-1647-473d-8f63-18bd80907bec" providerId="ADAL" clId="{9E63AA11-C6AD-944F-9144-58CE888E949E}" dt="2024-04-27T20:51:17.562" v="17" actId="2696"/>
        <pc:sldMkLst>
          <pc:docMk/>
          <pc:sldMk cId="698158559" sldId="2147471366"/>
        </pc:sldMkLst>
      </pc:sldChg>
      <pc:sldChg chg="modSp del">
        <pc:chgData name="Barb Nelson" userId="6b0a3f96-1647-473d-8f63-18bd80907bec" providerId="ADAL" clId="{9E63AA11-C6AD-944F-9144-58CE888E949E}" dt="2024-04-27T20:52:55.322" v="30" actId="2696"/>
        <pc:sldMkLst>
          <pc:docMk/>
          <pc:sldMk cId="2609479913" sldId="2147471367"/>
        </pc:sldMkLst>
        <pc:spChg chg="mod">
          <ac:chgData name="Barb Nelson" userId="6b0a3f96-1647-473d-8f63-18bd80907bec" providerId="ADAL" clId="{9E63AA11-C6AD-944F-9144-58CE888E949E}" dt="2024-04-27T20:45:02.931" v="2"/>
          <ac:spMkLst>
            <pc:docMk/>
            <pc:sldMk cId="2609479913" sldId="2147471367"/>
            <ac:spMk id="5" creationId="{DE325A72-F892-4427-E5AA-99C5647A3DEE}"/>
          </ac:spMkLst>
        </pc:spChg>
        <pc:spChg chg="mod">
          <ac:chgData name="Barb Nelson" userId="6b0a3f96-1647-473d-8f63-18bd80907bec" providerId="ADAL" clId="{9E63AA11-C6AD-944F-9144-58CE888E949E}" dt="2024-04-27T20:45:02.931" v="2"/>
          <ac:spMkLst>
            <pc:docMk/>
            <pc:sldMk cId="2609479913" sldId="2147471367"/>
            <ac:spMk id="6" creationId="{0931FDCA-CDCE-3A16-7A87-18DC909CE332}"/>
          </ac:spMkLst>
        </pc:spChg>
        <pc:spChg chg="mod">
          <ac:chgData name="Barb Nelson" userId="6b0a3f96-1647-473d-8f63-18bd80907bec" providerId="ADAL" clId="{9E63AA11-C6AD-944F-9144-58CE888E949E}" dt="2024-04-27T20:45:02.931" v="2"/>
          <ac:spMkLst>
            <pc:docMk/>
            <pc:sldMk cId="2609479913" sldId="2147471367"/>
            <ac:spMk id="7" creationId="{495E85B6-925F-833E-B12C-421E0DF4923D}"/>
          </ac:spMkLst>
        </pc:spChg>
        <pc:spChg chg="mod">
          <ac:chgData name="Barb Nelson" userId="6b0a3f96-1647-473d-8f63-18bd80907bec" providerId="ADAL" clId="{9E63AA11-C6AD-944F-9144-58CE888E949E}" dt="2024-04-27T20:45:02.931" v="2"/>
          <ac:spMkLst>
            <pc:docMk/>
            <pc:sldMk cId="2609479913" sldId="2147471367"/>
            <ac:spMk id="68" creationId="{F8D86DB5-4060-3248-D64B-98AA257A44AC}"/>
          </ac:spMkLst>
        </pc:spChg>
        <pc:spChg chg="mod">
          <ac:chgData name="Barb Nelson" userId="6b0a3f96-1647-473d-8f63-18bd80907bec" providerId="ADAL" clId="{9E63AA11-C6AD-944F-9144-58CE888E949E}" dt="2024-04-27T20:45:02.931" v="2"/>
          <ac:spMkLst>
            <pc:docMk/>
            <pc:sldMk cId="2609479913" sldId="2147471367"/>
            <ac:spMk id="69" creationId="{CDE33A8A-7E02-50C2-91A8-670DBE6675AD}"/>
          </ac:spMkLst>
        </pc:spChg>
        <pc:spChg chg="mod">
          <ac:chgData name="Barb Nelson" userId="6b0a3f96-1647-473d-8f63-18bd80907bec" providerId="ADAL" clId="{9E63AA11-C6AD-944F-9144-58CE888E949E}" dt="2024-04-27T20:45:02.931" v="2"/>
          <ac:spMkLst>
            <pc:docMk/>
            <pc:sldMk cId="2609479913" sldId="2147471367"/>
            <ac:spMk id="70" creationId="{7373E704-16A1-C95D-EE2F-8DE16385C32C}"/>
          </ac:spMkLst>
        </pc:spChg>
        <pc:spChg chg="mod">
          <ac:chgData name="Barb Nelson" userId="6b0a3f96-1647-473d-8f63-18bd80907bec" providerId="ADAL" clId="{9E63AA11-C6AD-944F-9144-58CE888E949E}" dt="2024-04-27T20:45:02.931" v="2"/>
          <ac:spMkLst>
            <pc:docMk/>
            <pc:sldMk cId="2609479913" sldId="2147471367"/>
            <ac:spMk id="71" creationId="{19480C77-56D6-50A8-7A1C-B233DB4BA196}"/>
          </ac:spMkLst>
        </pc:spChg>
        <pc:spChg chg="mod">
          <ac:chgData name="Barb Nelson" userId="6b0a3f96-1647-473d-8f63-18bd80907bec" providerId="ADAL" clId="{9E63AA11-C6AD-944F-9144-58CE888E949E}" dt="2024-04-27T20:45:02.931" v="2"/>
          <ac:spMkLst>
            <pc:docMk/>
            <pc:sldMk cId="2609479913" sldId="2147471367"/>
            <ac:spMk id="72" creationId="{EFBBD66F-EBDF-2C58-8CA6-988527610A9F}"/>
          </ac:spMkLst>
        </pc:spChg>
        <pc:spChg chg="mod">
          <ac:chgData name="Barb Nelson" userId="6b0a3f96-1647-473d-8f63-18bd80907bec" providerId="ADAL" clId="{9E63AA11-C6AD-944F-9144-58CE888E949E}" dt="2024-04-27T20:45:02.931" v="2"/>
          <ac:spMkLst>
            <pc:docMk/>
            <pc:sldMk cId="2609479913" sldId="2147471367"/>
            <ac:spMk id="73" creationId="{EDAF3B78-D4F5-E79E-D9F8-AEDF39D5CD8A}"/>
          </ac:spMkLst>
        </pc:spChg>
        <pc:spChg chg="mod">
          <ac:chgData name="Barb Nelson" userId="6b0a3f96-1647-473d-8f63-18bd80907bec" providerId="ADAL" clId="{9E63AA11-C6AD-944F-9144-58CE888E949E}" dt="2024-04-27T20:45:02.931" v="2"/>
          <ac:spMkLst>
            <pc:docMk/>
            <pc:sldMk cId="2609479913" sldId="2147471367"/>
            <ac:spMk id="74" creationId="{43412F1D-D5C9-6ABE-F46A-42B26EF6B4A9}"/>
          </ac:spMkLst>
        </pc:spChg>
        <pc:spChg chg="mod">
          <ac:chgData name="Barb Nelson" userId="6b0a3f96-1647-473d-8f63-18bd80907bec" providerId="ADAL" clId="{9E63AA11-C6AD-944F-9144-58CE888E949E}" dt="2024-04-27T20:45:02.931" v="2"/>
          <ac:spMkLst>
            <pc:docMk/>
            <pc:sldMk cId="2609479913" sldId="2147471367"/>
            <ac:spMk id="75" creationId="{58D59D3E-F7D4-4C24-C3F5-C307E7D982B4}"/>
          </ac:spMkLst>
        </pc:spChg>
        <pc:spChg chg="mod">
          <ac:chgData name="Barb Nelson" userId="6b0a3f96-1647-473d-8f63-18bd80907bec" providerId="ADAL" clId="{9E63AA11-C6AD-944F-9144-58CE888E949E}" dt="2024-04-27T20:45:02.931" v="2"/>
          <ac:spMkLst>
            <pc:docMk/>
            <pc:sldMk cId="2609479913" sldId="2147471367"/>
            <ac:spMk id="76" creationId="{F4B5256D-8663-8022-1305-448799AF437F}"/>
          </ac:spMkLst>
        </pc:spChg>
        <pc:spChg chg="mod">
          <ac:chgData name="Barb Nelson" userId="6b0a3f96-1647-473d-8f63-18bd80907bec" providerId="ADAL" clId="{9E63AA11-C6AD-944F-9144-58CE888E949E}" dt="2024-04-27T20:45:02.931" v="2"/>
          <ac:spMkLst>
            <pc:docMk/>
            <pc:sldMk cId="2609479913" sldId="2147471367"/>
            <ac:spMk id="77" creationId="{4B1591B5-F967-B9E3-4082-75C4B8995EAF}"/>
          </ac:spMkLst>
        </pc:spChg>
        <pc:spChg chg="mod">
          <ac:chgData name="Barb Nelson" userId="6b0a3f96-1647-473d-8f63-18bd80907bec" providerId="ADAL" clId="{9E63AA11-C6AD-944F-9144-58CE888E949E}" dt="2024-04-27T20:45:02.931" v="2"/>
          <ac:spMkLst>
            <pc:docMk/>
            <pc:sldMk cId="2609479913" sldId="2147471367"/>
            <ac:spMk id="78" creationId="{E49D4678-5997-03B9-54A5-42C1A7C92830}"/>
          </ac:spMkLst>
        </pc:spChg>
      </pc:sldChg>
      <pc:sldChg chg="add del">
        <pc:chgData name="Barb Nelson" userId="6b0a3f96-1647-473d-8f63-18bd80907bec" providerId="ADAL" clId="{9E63AA11-C6AD-944F-9144-58CE888E949E}" dt="2024-04-27T20:49:02.089" v="6" actId="2696"/>
        <pc:sldMkLst>
          <pc:docMk/>
          <pc:sldMk cId="3482209374" sldId="2147471368"/>
        </pc:sldMkLst>
      </pc:sldChg>
      <pc:sldChg chg="modSp del">
        <pc:chgData name="Barb Nelson" userId="6b0a3f96-1647-473d-8f63-18bd80907bec" providerId="ADAL" clId="{9E63AA11-C6AD-944F-9144-58CE888E949E}" dt="2024-04-27T20:55:48.594" v="52" actId="2696"/>
        <pc:sldMkLst>
          <pc:docMk/>
          <pc:sldMk cId="630051349" sldId="2147471369"/>
        </pc:sldMkLst>
        <pc:spChg chg="mod">
          <ac:chgData name="Barb Nelson" userId="6b0a3f96-1647-473d-8f63-18bd80907bec" providerId="ADAL" clId="{9E63AA11-C6AD-944F-9144-58CE888E949E}" dt="2024-04-27T20:45:02.931" v="2"/>
          <ac:spMkLst>
            <pc:docMk/>
            <pc:sldMk cId="630051349" sldId="2147471369"/>
            <ac:spMk id="28" creationId="{8809436C-3FF4-A18D-9F4E-9945AF91D836}"/>
          </ac:spMkLst>
        </pc:spChg>
        <pc:spChg chg="mod">
          <ac:chgData name="Barb Nelson" userId="6b0a3f96-1647-473d-8f63-18bd80907bec" providerId="ADAL" clId="{9E63AA11-C6AD-944F-9144-58CE888E949E}" dt="2024-04-27T20:45:02.931" v="2"/>
          <ac:spMkLst>
            <pc:docMk/>
            <pc:sldMk cId="630051349" sldId="2147471369"/>
            <ac:spMk id="29" creationId="{579BF8A0-848C-BF14-B446-C0C6F4CFC12D}"/>
          </ac:spMkLst>
        </pc:spChg>
        <pc:spChg chg="mod">
          <ac:chgData name="Barb Nelson" userId="6b0a3f96-1647-473d-8f63-18bd80907bec" providerId="ADAL" clId="{9E63AA11-C6AD-944F-9144-58CE888E949E}" dt="2024-04-27T20:45:02.931" v="2"/>
          <ac:spMkLst>
            <pc:docMk/>
            <pc:sldMk cId="630051349" sldId="2147471369"/>
            <ac:spMk id="30" creationId="{1CC2FC31-5C75-9F01-9C92-6A1C677B19D1}"/>
          </ac:spMkLst>
        </pc:spChg>
        <pc:spChg chg="mod">
          <ac:chgData name="Barb Nelson" userId="6b0a3f96-1647-473d-8f63-18bd80907bec" providerId="ADAL" clId="{9E63AA11-C6AD-944F-9144-58CE888E949E}" dt="2024-04-27T20:45:02.931" v="2"/>
          <ac:spMkLst>
            <pc:docMk/>
            <pc:sldMk cId="630051349" sldId="2147471369"/>
            <ac:spMk id="31" creationId="{C857708B-E338-98D7-B619-81701DC9BC07}"/>
          </ac:spMkLst>
        </pc:spChg>
        <pc:spChg chg="mod">
          <ac:chgData name="Barb Nelson" userId="6b0a3f96-1647-473d-8f63-18bd80907bec" providerId="ADAL" clId="{9E63AA11-C6AD-944F-9144-58CE888E949E}" dt="2024-04-27T20:45:02.931" v="2"/>
          <ac:spMkLst>
            <pc:docMk/>
            <pc:sldMk cId="630051349" sldId="2147471369"/>
            <ac:spMk id="32" creationId="{6F78EA9E-A19C-DF09-34D6-22417DAE44E6}"/>
          </ac:spMkLst>
        </pc:spChg>
        <pc:spChg chg="mod">
          <ac:chgData name="Barb Nelson" userId="6b0a3f96-1647-473d-8f63-18bd80907bec" providerId="ADAL" clId="{9E63AA11-C6AD-944F-9144-58CE888E949E}" dt="2024-04-27T20:45:02.931" v="2"/>
          <ac:spMkLst>
            <pc:docMk/>
            <pc:sldMk cId="630051349" sldId="2147471369"/>
            <ac:spMk id="33" creationId="{04D83F0A-C6B3-0C00-2865-C19B3978BC5D}"/>
          </ac:spMkLst>
        </pc:spChg>
        <pc:spChg chg="mod">
          <ac:chgData name="Barb Nelson" userId="6b0a3f96-1647-473d-8f63-18bd80907bec" providerId="ADAL" clId="{9E63AA11-C6AD-944F-9144-58CE888E949E}" dt="2024-04-27T20:45:02.931" v="2"/>
          <ac:spMkLst>
            <pc:docMk/>
            <pc:sldMk cId="630051349" sldId="2147471369"/>
            <ac:spMk id="34" creationId="{CD1556A8-7C2C-0E48-BAA0-79725BAB8124}"/>
          </ac:spMkLst>
        </pc:spChg>
        <pc:spChg chg="mod">
          <ac:chgData name="Barb Nelson" userId="6b0a3f96-1647-473d-8f63-18bd80907bec" providerId="ADAL" clId="{9E63AA11-C6AD-944F-9144-58CE888E949E}" dt="2024-04-27T20:45:02.931" v="2"/>
          <ac:spMkLst>
            <pc:docMk/>
            <pc:sldMk cId="630051349" sldId="2147471369"/>
            <ac:spMk id="35" creationId="{B2659DD3-6FD6-EBB9-5F79-47D1D770B719}"/>
          </ac:spMkLst>
        </pc:spChg>
        <pc:spChg chg="mod">
          <ac:chgData name="Barb Nelson" userId="6b0a3f96-1647-473d-8f63-18bd80907bec" providerId="ADAL" clId="{9E63AA11-C6AD-944F-9144-58CE888E949E}" dt="2024-04-27T20:45:02.931" v="2"/>
          <ac:spMkLst>
            <pc:docMk/>
            <pc:sldMk cId="630051349" sldId="2147471369"/>
            <ac:spMk id="36" creationId="{D0220710-566E-F46D-ED75-0310C15B6F08}"/>
          </ac:spMkLst>
        </pc:spChg>
        <pc:spChg chg="mod">
          <ac:chgData name="Barb Nelson" userId="6b0a3f96-1647-473d-8f63-18bd80907bec" providerId="ADAL" clId="{9E63AA11-C6AD-944F-9144-58CE888E949E}" dt="2024-04-27T20:45:02.931" v="2"/>
          <ac:spMkLst>
            <pc:docMk/>
            <pc:sldMk cId="630051349" sldId="2147471369"/>
            <ac:spMk id="37" creationId="{5AEB1723-3EAA-69F0-8A13-5B6C85F95BC1}"/>
          </ac:spMkLst>
        </pc:spChg>
        <pc:spChg chg="mod">
          <ac:chgData name="Barb Nelson" userId="6b0a3f96-1647-473d-8f63-18bd80907bec" providerId="ADAL" clId="{9E63AA11-C6AD-944F-9144-58CE888E949E}" dt="2024-04-27T20:45:02.931" v="2"/>
          <ac:spMkLst>
            <pc:docMk/>
            <pc:sldMk cId="630051349" sldId="2147471369"/>
            <ac:spMk id="38" creationId="{5DAA2AA0-46AC-C6F8-BE4D-AB046C6CA91A}"/>
          </ac:spMkLst>
        </pc:spChg>
        <pc:spChg chg="mod">
          <ac:chgData name="Barb Nelson" userId="6b0a3f96-1647-473d-8f63-18bd80907bec" providerId="ADAL" clId="{9E63AA11-C6AD-944F-9144-58CE888E949E}" dt="2024-04-27T20:45:02.931" v="2"/>
          <ac:spMkLst>
            <pc:docMk/>
            <pc:sldMk cId="630051349" sldId="2147471369"/>
            <ac:spMk id="39" creationId="{0395B903-2E8B-F825-2257-FD93D8F2B13B}"/>
          </ac:spMkLst>
        </pc:spChg>
        <pc:spChg chg="mod">
          <ac:chgData name="Barb Nelson" userId="6b0a3f96-1647-473d-8f63-18bd80907bec" providerId="ADAL" clId="{9E63AA11-C6AD-944F-9144-58CE888E949E}" dt="2024-04-27T20:45:02.931" v="2"/>
          <ac:spMkLst>
            <pc:docMk/>
            <pc:sldMk cId="630051349" sldId="2147471369"/>
            <ac:spMk id="40" creationId="{72E65126-D1E8-4DCF-832E-783D11A634AB}"/>
          </ac:spMkLst>
        </pc:spChg>
      </pc:sldChg>
      <pc:sldChg chg="modSp">
        <pc:chgData name="Barb Nelson" userId="6b0a3f96-1647-473d-8f63-18bd80907bec" providerId="ADAL" clId="{9E63AA11-C6AD-944F-9144-58CE888E949E}" dt="2024-04-27T20:45:02.931" v="2"/>
        <pc:sldMkLst>
          <pc:docMk/>
          <pc:sldMk cId="649799734" sldId="2147471371"/>
        </pc:sldMkLst>
        <pc:spChg chg="mod">
          <ac:chgData name="Barb Nelson" userId="6b0a3f96-1647-473d-8f63-18bd80907bec" providerId="ADAL" clId="{9E63AA11-C6AD-944F-9144-58CE888E949E}" dt="2024-04-27T20:45:02.931" v="2"/>
          <ac:spMkLst>
            <pc:docMk/>
            <pc:sldMk cId="649799734" sldId="2147471371"/>
            <ac:spMk id="15" creationId="{FA3118E0-EE34-E0D5-41AC-2D4F9A76BA7C}"/>
          </ac:spMkLst>
        </pc:spChg>
        <pc:spChg chg="mod">
          <ac:chgData name="Barb Nelson" userId="6b0a3f96-1647-473d-8f63-18bd80907bec" providerId="ADAL" clId="{9E63AA11-C6AD-944F-9144-58CE888E949E}" dt="2024-04-27T20:45:02.931" v="2"/>
          <ac:spMkLst>
            <pc:docMk/>
            <pc:sldMk cId="649799734" sldId="2147471371"/>
            <ac:spMk id="16" creationId="{FBE584AB-BDF1-5E06-E869-52711E7C8AEC}"/>
          </ac:spMkLst>
        </pc:spChg>
        <pc:spChg chg="mod">
          <ac:chgData name="Barb Nelson" userId="6b0a3f96-1647-473d-8f63-18bd80907bec" providerId="ADAL" clId="{9E63AA11-C6AD-944F-9144-58CE888E949E}" dt="2024-04-27T20:45:02.931" v="2"/>
          <ac:spMkLst>
            <pc:docMk/>
            <pc:sldMk cId="649799734" sldId="2147471371"/>
            <ac:spMk id="23" creationId="{2D2E7B83-4E6C-1E44-6F7F-BC75B127CAF5}"/>
          </ac:spMkLst>
        </pc:spChg>
        <pc:spChg chg="mod">
          <ac:chgData name="Barb Nelson" userId="6b0a3f96-1647-473d-8f63-18bd80907bec" providerId="ADAL" clId="{9E63AA11-C6AD-944F-9144-58CE888E949E}" dt="2024-04-27T20:45:02.931" v="2"/>
          <ac:spMkLst>
            <pc:docMk/>
            <pc:sldMk cId="649799734" sldId="2147471371"/>
            <ac:spMk id="24" creationId="{588A2AF6-EC86-2280-60BE-C85F81200702}"/>
          </ac:spMkLst>
        </pc:spChg>
        <pc:spChg chg="mod">
          <ac:chgData name="Barb Nelson" userId="6b0a3f96-1647-473d-8f63-18bd80907bec" providerId="ADAL" clId="{9E63AA11-C6AD-944F-9144-58CE888E949E}" dt="2024-04-27T20:45:02.931" v="2"/>
          <ac:spMkLst>
            <pc:docMk/>
            <pc:sldMk cId="649799734" sldId="2147471371"/>
            <ac:spMk id="26" creationId="{572A6282-8BF1-3745-AF14-98654FDAB011}"/>
          </ac:spMkLst>
        </pc:spChg>
        <pc:spChg chg="mod">
          <ac:chgData name="Barb Nelson" userId="6b0a3f96-1647-473d-8f63-18bd80907bec" providerId="ADAL" clId="{9E63AA11-C6AD-944F-9144-58CE888E949E}" dt="2024-04-27T20:45:02.931" v="2"/>
          <ac:spMkLst>
            <pc:docMk/>
            <pc:sldMk cId="649799734" sldId="2147471371"/>
            <ac:spMk id="31" creationId="{8E3DF769-8ACD-BE3C-D1F8-ED5B580F04D0}"/>
          </ac:spMkLst>
        </pc:spChg>
        <pc:spChg chg="mod">
          <ac:chgData name="Barb Nelson" userId="6b0a3f96-1647-473d-8f63-18bd80907bec" providerId="ADAL" clId="{9E63AA11-C6AD-944F-9144-58CE888E949E}" dt="2024-04-27T20:45:02.931" v="2"/>
          <ac:spMkLst>
            <pc:docMk/>
            <pc:sldMk cId="649799734" sldId="2147471371"/>
            <ac:spMk id="32" creationId="{ACEB9248-2489-BC21-97DB-54D4679E9813}"/>
          </ac:spMkLst>
        </pc:spChg>
        <pc:spChg chg="mod">
          <ac:chgData name="Barb Nelson" userId="6b0a3f96-1647-473d-8f63-18bd80907bec" providerId="ADAL" clId="{9E63AA11-C6AD-944F-9144-58CE888E949E}" dt="2024-04-27T20:45:02.931" v="2"/>
          <ac:spMkLst>
            <pc:docMk/>
            <pc:sldMk cId="649799734" sldId="2147471371"/>
            <ac:spMk id="48" creationId="{0AAC5D41-90EB-D38F-4344-C15A654FA535}"/>
          </ac:spMkLst>
        </pc:spChg>
        <pc:spChg chg="mod">
          <ac:chgData name="Barb Nelson" userId="6b0a3f96-1647-473d-8f63-18bd80907bec" providerId="ADAL" clId="{9E63AA11-C6AD-944F-9144-58CE888E949E}" dt="2024-04-27T20:45:02.931" v="2"/>
          <ac:spMkLst>
            <pc:docMk/>
            <pc:sldMk cId="649799734" sldId="2147471371"/>
            <ac:spMk id="51" creationId="{582CB13D-2C41-D96A-0E76-30DC78325543}"/>
          </ac:spMkLst>
        </pc:spChg>
        <pc:spChg chg="mod">
          <ac:chgData name="Barb Nelson" userId="6b0a3f96-1647-473d-8f63-18bd80907bec" providerId="ADAL" clId="{9E63AA11-C6AD-944F-9144-58CE888E949E}" dt="2024-04-27T20:45:02.931" v="2"/>
          <ac:spMkLst>
            <pc:docMk/>
            <pc:sldMk cId="649799734" sldId="2147471371"/>
            <ac:spMk id="53" creationId="{313142C0-56AF-EAB1-693E-59F24BBE7A57}"/>
          </ac:spMkLst>
        </pc:spChg>
        <pc:spChg chg="mod">
          <ac:chgData name="Barb Nelson" userId="6b0a3f96-1647-473d-8f63-18bd80907bec" providerId="ADAL" clId="{9E63AA11-C6AD-944F-9144-58CE888E949E}" dt="2024-04-27T20:45:02.931" v="2"/>
          <ac:spMkLst>
            <pc:docMk/>
            <pc:sldMk cId="649799734" sldId="2147471371"/>
            <ac:spMk id="54" creationId="{BAFD1F8E-D057-DBA7-5140-71DDAD5B601A}"/>
          </ac:spMkLst>
        </pc:spChg>
      </pc:sldChg>
      <pc:sldChg chg="modSp del">
        <pc:chgData name="Barb Nelson" userId="6b0a3f96-1647-473d-8f63-18bd80907bec" providerId="ADAL" clId="{9E63AA11-C6AD-944F-9144-58CE888E949E}" dt="2024-04-27T20:55:43.376" v="51" actId="2696"/>
        <pc:sldMkLst>
          <pc:docMk/>
          <pc:sldMk cId="4033582493" sldId="2147471372"/>
        </pc:sldMkLst>
        <pc:spChg chg="mod">
          <ac:chgData name="Barb Nelson" userId="6b0a3f96-1647-473d-8f63-18bd80907bec" providerId="ADAL" clId="{9E63AA11-C6AD-944F-9144-58CE888E949E}" dt="2024-04-27T20:45:02.931" v="2"/>
          <ac:spMkLst>
            <pc:docMk/>
            <pc:sldMk cId="4033582493" sldId="2147471372"/>
            <ac:spMk id="2" creationId="{2F03DD00-04E8-285C-2B33-F62AFF265856}"/>
          </ac:spMkLst>
        </pc:spChg>
        <pc:spChg chg="mod">
          <ac:chgData name="Barb Nelson" userId="6b0a3f96-1647-473d-8f63-18bd80907bec" providerId="ADAL" clId="{9E63AA11-C6AD-944F-9144-58CE888E949E}" dt="2024-04-27T20:45:02.931" v="2"/>
          <ac:spMkLst>
            <pc:docMk/>
            <pc:sldMk cId="4033582493" sldId="2147471372"/>
            <ac:spMk id="3" creationId="{022B7A23-C274-FCC2-682A-FB5C39C22DDC}"/>
          </ac:spMkLst>
        </pc:spChg>
        <pc:spChg chg="mod">
          <ac:chgData name="Barb Nelson" userId="6b0a3f96-1647-473d-8f63-18bd80907bec" providerId="ADAL" clId="{9E63AA11-C6AD-944F-9144-58CE888E949E}" dt="2024-04-27T20:45:02.931" v="2"/>
          <ac:spMkLst>
            <pc:docMk/>
            <pc:sldMk cId="4033582493" sldId="2147471372"/>
            <ac:spMk id="4" creationId="{F26E6C1F-981E-BCE1-665C-FF4F0290300E}"/>
          </ac:spMkLst>
        </pc:spChg>
        <pc:spChg chg="mod">
          <ac:chgData name="Barb Nelson" userId="6b0a3f96-1647-473d-8f63-18bd80907bec" providerId="ADAL" clId="{9E63AA11-C6AD-944F-9144-58CE888E949E}" dt="2024-04-27T20:45:02.931" v="2"/>
          <ac:spMkLst>
            <pc:docMk/>
            <pc:sldMk cId="4033582493" sldId="2147471372"/>
            <ac:spMk id="5" creationId="{AEC10EEA-0F22-39EB-D66F-645BAD633485}"/>
          </ac:spMkLst>
        </pc:spChg>
        <pc:spChg chg="mod">
          <ac:chgData name="Barb Nelson" userId="6b0a3f96-1647-473d-8f63-18bd80907bec" providerId="ADAL" clId="{9E63AA11-C6AD-944F-9144-58CE888E949E}" dt="2024-04-27T20:45:02.931" v="2"/>
          <ac:spMkLst>
            <pc:docMk/>
            <pc:sldMk cId="4033582493" sldId="2147471372"/>
            <ac:spMk id="6" creationId="{4AC3A4C5-A9C5-79AC-CDF6-559527803572}"/>
          </ac:spMkLst>
        </pc:spChg>
        <pc:spChg chg="mod">
          <ac:chgData name="Barb Nelson" userId="6b0a3f96-1647-473d-8f63-18bd80907bec" providerId="ADAL" clId="{9E63AA11-C6AD-944F-9144-58CE888E949E}" dt="2024-04-27T20:45:02.931" v="2"/>
          <ac:spMkLst>
            <pc:docMk/>
            <pc:sldMk cId="4033582493" sldId="2147471372"/>
            <ac:spMk id="7" creationId="{F85A1815-E3CB-DFD3-1636-9127DA2FDA52}"/>
          </ac:spMkLst>
        </pc:spChg>
        <pc:spChg chg="mod">
          <ac:chgData name="Barb Nelson" userId="6b0a3f96-1647-473d-8f63-18bd80907bec" providerId="ADAL" clId="{9E63AA11-C6AD-944F-9144-58CE888E949E}" dt="2024-04-27T20:45:02.931" v="2"/>
          <ac:spMkLst>
            <pc:docMk/>
            <pc:sldMk cId="4033582493" sldId="2147471372"/>
            <ac:spMk id="8" creationId="{3810EB59-43FB-DF79-026D-80B5F3040AA8}"/>
          </ac:spMkLst>
        </pc:spChg>
        <pc:spChg chg="mod">
          <ac:chgData name="Barb Nelson" userId="6b0a3f96-1647-473d-8f63-18bd80907bec" providerId="ADAL" clId="{9E63AA11-C6AD-944F-9144-58CE888E949E}" dt="2024-04-27T20:45:02.931" v="2"/>
          <ac:spMkLst>
            <pc:docMk/>
            <pc:sldMk cId="4033582493" sldId="2147471372"/>
            <ac:spMk id="9" creationId="{53383A2C-41C3-9A82-2410-A71C84F50178}"/>
          </ac:spMkLst>
        </pc:spChg>
        <pc:spChg chg="mod">
          <ac:chgData name="Barb Nelson" userId="6b0a3f96-1647-473d-8f63-18bd80907bec" providerId="ADAL" clId="{9E63AA11-C6AD-944F-9144-58CE888E949E}" dt="2024-04-27T20:45:02.931" v="2"/>
          <ac:spMkLst>
            <pc:docMk/>
            <pc:sldMk cId="4033582493" sldId="2147471372"/>
            <ac:spMk id="10" creationId="{C85BA112-D062-36D2-F8E6-67C4CEA1BC2F}"/>
          </ac:spMkLst>
        </pc:spChg>
        <pc:spChg chg="mod">
          <ac:chgData name="Barb Nelson" userId="6b0a3f96-1647-473d-8f63-18bd80907bec" providerId="ADAL" clId="{9E63AA11-C6AD-944F-9144-58CE888E949E}" dt="2024-04-27T20:45:02.931" v="2"/>
          <ac:spMkLst>
            <pc:docMk/>
            <pc:sldMk cId="4033582493" sldId="2147471372"/>
            <ac:spMk id="12" creationId="{CE69D16F-82AE-69F6-7298-088DF07F4983}"/>
          </ac:spMkLst>
        </pc:spChg>
        <pc:spChg chg="mod">
          <ac:chgData name="Barb Nelson" userId="6b0a3f96-1647-473d-8f63-18bd80907bec" providerId="ADAL" clId="{9E63AA11-C6AD-944F-9144-58CE888E949E}" dt="2024-04-27T20:45:02.931" v="2"/>
          <ac:spMkLst>
            <pc:docMk/>
            <pc:sldMk cId="4033582493" sldId="2147471372"/>
            <ac:spMk id="13" creationId="{CF7AF0DC-C974-973C-C143-95E8E74D42D6}"/>
          </ac:spMkLst>
        </pc:spChg>
        <pc:spChg chg="mod">
          <ac:chgData name="Barb Nelson" userId="6b0a3f96-1647-473d-8f63-18bd80907bec" providerId="ADAL" clId="{9E63AA11-C6AD-944F-9144-58CE888E949E}" dt="2024-04-27T20:45:02.931" v="2"/>
          <ac:spMkLst>
            <pc:docMk/>
            <pc:sldMk cId="4033582493" sldId="2147471372"/>
            <ac:spMk id="14" creationId="{597A7E6D-D053-B59D-C742-05B26C90A110}"/>
          </ac:spMkLst>
        </pc:spChg>
        <pc:spChg chg="mod">
          <ac:chgData name="Barb Nelson" userId="6b0a3f96-1647-473d-8f63-18bd80907bec" providerId="ADAL" clId="{9E63AA11-C6AD-944F-9144-58CE888E949E}" dt="2024-04-27T20:45:02.931" v="2"/>
          <ac:spMkLst>
            <pc:docMk/>
            <pc:sldMk cId="4033582493" sldId="2147471372"/>
            <ac:spMk id="17" creationId="{28B28857-8569-078C-9C04-F6A87893FDA7}"/>
          </ac:spMkLst>
        </pc:spChg>
      </pc:sldChg>
      <pc:sldChg chg="del">
        <pc:chgData name="Barb Nelson" userId="6b0a3f96-1647-473d-8f63-18bd80907bec" providerId="ADAL" clId="{9E63AA11-C6AD-944F-9144-58CE888E949E}" dt="2024-04-27T20:43:49.606" v="0" actId="2696"/>
        <pc:sldMkLst>
          <pc:docMk/>
          <pc:sldMk cId="770182177" sldId="2147471373"/>
        </pc:sldMkLst>
      </pc:sldChg>
      <pc:sldChg chg="new">
        <pc:chgData name="Barb Nelson" userId="6b0a3f96-1647-473d-8f63-18bd80907bec" providerId="ADAL" clId="{9E63AA11-C6AD-944F-9144-58CE888E949E}" dt="2024-04-27T20:44:45.926" v="1" actId="680"/>
        <pc:sldMkLst>
          <pc:docMk/>
          <pc:sldMk cId="1316390162" sldId="2147471373"/>
        </pc:sldMkLst>
      </pc:sldChg>
      <pc:sldChg chg="add del">
        <pc:chgData name="Barb Nelson" userId="6b0a3f96-1647-473d-8f63-18bd80907bec" providerId="ADAL" clId="{9E63AA11-C6AD-944F-9144-58CE888E949E}" dt="2024-04-27T20:49:37.077" v="7" actId="2696"/>
        <pc:sldMkLst>
          <pc:docMk/>
          <pc:sldMk cId="2427223808" sldId="2147471374"/>
        </pc:sldMkLst>
      </pc:sldChg>
      <pc:sldChg chg="modSp add ord">
        <pc:chgData name="Barb Nelson" userId="6b0a3f96-1647-473d-8f63-18bd80907bec" providerId="ADAL" clId="{9E63AA11-C6AD-944F-9144-58CE888E949E}" dt="2024-04-27T20:50:56.141" v="15" actId="20578"/>
        <pc:sldMkLst>
          <pc:docMk/>
          <pc:sldMk cId="2847970543" sldId="2147471375"/>
        </pc:sldMkLst>
        <pc:graphicFrameChg chg="mod">
          <ac:chgData name="Barb Nelson" userId="6b0a3f96-1647-473d-8f63-18bd80907bec" providerId="ADAL" clId="{9E63AA11-C6AD-944F-9144-58CE888E949E}" dt="2024-04-27T20:49:37.108" v="8"/>
          <ac:graphicFrameMkLst>
            <pc:docMk/>
            <pc:sldMk cId="2847970543" sldId="2147471375"/>
            <ac:graphicFrameMk id="9" creationId="{043873BE-FB94-809F-0473-D2C41E4A749F}"/>
          </ac:graphicFrameMkLst>
        </pc:graphicFrameChg>
      </pc:sldChg>
      <pc:sldChg chg="add ord">
        <pc:chgData name="Barb Nelson" userId="6b0a3f96-1647-473d-8f63-18bd80907bec" providerId="ADAL" clId="{9E63AA11-C6AD-944F-9144-58CE888E949E}" dt="2024-04-27T20:50:56.141" v="15" actId="20578"/>
        <pc:sldMkLst>
          <pc:docMk/>
          <pc:sldMk cId="4014700714" sldId="2147471376"/>
        </pc:sldMkLst>
      </pc:sldChg>
      <pc:sldChg chg="add del">
        <pc:chgData name="Barb Nelson" userId="6b0a3f96-1647-473d-8f63-18bd80907bec" providerId="ADAL" clId="{9E63AA11-C6AD-944F-9144-58CE888E949E}" dt="2024-04-27T20:52:06.970" v="24" actId="2696"/>
        <pc:sldMkLst>
          <pc:docMk/>
          <pc:sldMk cId="1156853578" sldId="2147471377"/>
        </pc:sldMkLst>
      </pc:sldChg>
      <pc:sldChg chg="add ord">
        <pc:chgData name="Barb Nelson" userId="6b0a3f96-1647-473d-8f63-18bd80907bec" providerId="ADAL" clId="{9E63AA11-C6AD-944F-9144-58CE888E949E}" dt="2024-04-27T20:52:30.278" v="26" actId="20578"/>
        <pc:sldMkLst>
          <pc:docMk/>
          <pc:sldMk cId="389096166" sldId="2147471378"/>
        </pc:sldMkLst>
      </pc:sldChg>
      <pc:sldChg chg="add ord">
        <pc:chgData name="Barb Nelson" userId="6b0a3f96-1647-473d-8f63-18bd80907bec" providerId="ADAL" clId="{9E63AA11-C6AD-944F-9144-58CE888E949E}" dt="2024-04-27T20:52:50.638" v="29" actId="20578"/>
        <pc:sldMkLst>
          <pc:docMk/>
          <pc:sldMk cId="2544153104" sldId="2147471379"/>
        </pc:sldMkLst>
      </pc:sldChg>
      <pc:sldChg chg="addSp delSp modSp add mod ord modClrScheme chgLayout">
        <pc:chgData name="Barb Nelson" userId="6b0a3f96-1647-473d-8f63-18bd80907bec" providerId="ADAL" clId="{9E63AA11-C6AD-944F-9144-58CE888E949E}" dt="2024-04-27T20:53:34.176" v="35" actId="20578"/>
        <pc:sldMkLst>
          <pc:docMk/>
          <pc:sldMk cId="2765654891" sldId="2147471380"/>
        </pc:sldMkLst>
        <pc:spChg chg="add mod ord">
          <ac:chgData name="Barb Nelson" userId="6b0a3f96-1647-473d-8f63-18bd80907bec" providerId="ADAL" clId="{9E63AA11-C6AD-944F-9144-58CE888E949E}" dt="2024-04-27T20:53:22.370" v="34" actId="700"/>
          <ac:spMkLst>
            <pc:docMk/>
            <pc:sldMk cId="2765654891" sldId="2147471380"/>
            <ac:spMk id="2" creationId="{16D5629D-725C-C8D2-6CA4-E6010C2BF279}"/>
          </ac:spMkLst>
        </pc:spChg>
        <pc:spChg chg="add mod ord">
          <ac:chgData name="Barb Nelson" userId="6b0a3f96-1647-473d-8f63-18bd80907bec" providerId="ADAL" clId="{9E63AA11-C6AD-944F-9144-58CE888E949E}" dt="2024-04-27T20:53:22.370" v="34" actId="700"/>
          <ac:spMkLst>
            <pc:docMk/>
            <pc:sldMk cId="2765654891" sldId="2147471380"/>
            <ac:spMk id="3" creationId="{8DB35361-7C19-8D3A-9468-50974C330810}"/>
          </ac:spMkLst>
        </pc:spChg>
        <pc:spChg chg="add mod ord">
          <ac:chgData name="Barb Nelson" userId="6b0a3f96-1647-473d-8f63-18bd80907bec" providerId="ADAL" clId="{9E63AA11-C6AD-944F-9144-58CE888E949E}" dt="2024-04-27T20:53:22.370" v="34" actId="700"/>
          <ac:spMkLst>
            <pc:docMk/>
            <pc:sldMk cId="2765654891" sldId="2147471380"/>
            <ac:spMk id="4" creationId="{7B6793E0-755C-53CA-23D6-25373C5486E1}"/>
          </ac:spMkLst>
        </pc:spChg>
        <pc:spChg chg="add mod ord">
          <ac:chgData name="Barb Nelson" userId="6b0a3f96-1647-473d-8f63-18bd80907bec" providerId="ADAL" clId="{9E63AA11-C6AD-944F-9144-58CE888E949E}" dt="2024-04-27T20:53:22.370" v="34" actId="700"/>
          <ac:spMkLst>
            <pc:docMk/>
            <pc:sldMk cId="2765654891" sldId="2147471380"/>
            <ac:spMk id="5" creationId="{2357579F-39D8-C6D9-D334-30D2EEE4A54A}"/>
          </ac:spMkLst>
        </pc:spChg>
        <pc:spChg chg="add mod ord">
          <ac:chgData name="Barb Nelson" userId="6b0a3f96-1647-473d-8f63-18bd80907bec" providerId="ADAL" clId="{9E63AA11-C6AD-944F-9144-58CE888E949E}" dt="2024-04-27T20:53:22.370" v="34" actId="700"/>
          <ac:spMkLst>
            <pc:docMk/>
            <pc:sldMk cId="2765654891" sldId="2147471380"/>
            <ac:spMk id="6" creationId="{3EA061A8-B2B4-7BA2-A92D-1A7211E848EB}"/>
          </ac:spMkLst>
        </pc:spChg>
        <pc:spChg chg="add mod ord">
          <ac:chgData name="Barb Nelson" userId="6b0a3f96-1647-473d-8f63-18bd80907bec" providerId="ADAL" clId="{9E63AA11-C6AD-944F-9144-58CE888E949E}" dt="2024-04-27T20:53:22.370" v="34" actId="700"/>
          <ac:spMkLst>
            <pc:docMk/>
            <pc:sldMk cId="2765654891" sldId="2147471380"/>
            <ac:spMk id="7" creationId="{25382DD4-7222-277D-7C44-BE16610AE81E}"/>
          </ac:spMkLst>
        </pc:spChg>
        <pc:spChg chg="add mod ord">
          <ac:chgData name="Barb Nelson" userId="6b0a3f96-1647-473d-8f63-18bd80907bec" providerId="ADAL" clId="{9E63AA11-C6AD-944F-9144-58CE888E949E}" dt="2024-04-27T20:53:22.370" v="34" actId="700"/>
          <ac:spMkLst>
            <pc:docMk/>
            <pc:sldMk cId="2765654891" sldId="2147471380"/>
            <ac:spMk id="8" creationId="{CE05381D-68CC-B44D-67EA-0C434BF6E5DA}"/>
          </ac:spMkLst>
        </pc:spChg>
        <pc:spChg chg="add mod ord">
          <ac:chgData name="Barb Nelson" userId="6b0a3f96-1647-473d-8f63-18bd80907bec" providerId="ADAL" clId="{9E63AA11-C6AD-944F-9144-58CE888E949E}" dt="2024-04-27T20:53:22.370" v="34" actId="700"/>
          <ac:spMkLst>
            <pc:docMk/>
            <pc:sldMk cId="2765654891" sldId="2147471380"/>
            <ac:spMk id="9" creationId="{B251FA39-21FD-1D3D-7F80-F62565E09D4B}"/>
          </ac:spMkLst>
        </pc:spChg>
        <pc:spChg chg="del mod ord">
          <ac:chgData name="Barb Nelson" userId="6b0a3f96-1647-473d-8f63-18bd80907bec" providerId="ADAL" clId="{9E63AA11-C6AD-944F-9144-58CE888E949E}" dt="2024-04-27T20:53:22.370" v="34" actId="700"/>
          <ac:spMkLst>
            <pc:docMk/>
            <pc:sldMk cId="2765654891" sldId="2147471380"/>
            <ac:spMk id="10" creationId="{9E72C483-478C-528C-3706-B5323169FFE6}"/>
          </ac:spMkLst>
        </pc:spChg>
        <pc:spChg chg="del mod ord">
          <ac:chgData name="Barb Nelson" userId="6b0a3f96-1647-473d-8f63-18bd80907bec" providerId="ADAL" clId="{9E63AA11-C6AD-944F-9144-58CE888E949E}" dt="2024-04-27T20:53:22.370" v="34" actId="700"/>
          <ac:spMkLst>
            <pc:docMk/>
            <pc:sldMk cId="2765654891" sldId="2147471380"/>
            <ac:spMk id="11" creationId="{603E51A7-A2BF-4101-2CC0-7DE80985DEFE}"/>
          </ac:spMkLst>
        </pc:spChg>
        <pc:spChg chg="del mod ord">
          <ac:chgData name="Barb Nelson" userId="6b0a3f96-1647-473d-8f63-18bd80907bec" providerId="ADAL" clId="{9E63AA11-C6AD-944F-9144-58CE888E949E}" dt="2024-04-27T20:53:22.370" v="34" actId="700"/>
          <ac:spMkLst>
            <pc:docMk/>
            <pc:sldMk cId="2765654891" sldId="2147471380"/>
            <ac:spMk id="12" creationId="{13C3D6EE-8164-0437-4119-1D0293471BB0}"/>
          </ac:spMkLst>
        </pc:spChg>
        <pc:spChg chg="del mod ord">
          <ac:chgData name="Barb Nelson" userId="6b0a3f96-1647-473d-8f63-18bd80907bec" providerId="ADAL" clId="{9E63AA11-C6AD-944F-9144-58CE888E949E}" dt="2024-04-27T20:53:22.370" v="34" actId="700"/>
          <ac:spMkLst>
            <pc:docMk/>
            <pc:sldMk cId="2765654891" sldId="2147471380"/>
            <ac:spMk id="13" creationId="{692DAB6E-0C4D-3423-ADD2-20751710F183}"/>
          </ac:spMkLst>
        </pc:spChg>
        <pc:spChg chg="del mod ord">
          <ac:chgData name="Barb Nelson" userId="6b0a3f96-1647-473d-8f63-18bd80907bec" providerId="ADAL" clId="{9E63AA11-C6AD-944F-9144-58CE888E949E}" dt="2024-04-27T20:53:22.370" v="34" actId="700"/>
          <ac:spMkLst>
            <pc:docMk/>
            <pc:sldMk cId="2765654891" sldId="2147471380"/>
            <ac:spMk id="14" creationId="{85F0918C-3BEF-6BB2-F794-2BD39F75DE7C}"/>
          </ac:spMkLst>
        </pc:spChg>
        <pc:spChg chg="del mod ord">
          <ac:chgData name="Barb Nelson" userId="6b0a3f96-1647-473d-8f63-18bd80907bec" providerId="ADAL" clId="{9E63AA11-C6AD-944F-9144-58CE888E949E}" dt="2024-04-27T20:53:22.370" v="34" actId="700"/>
          <ac:spMkLst>
            <pc:docMk/>
            <pc:sldMk cId="2765654891" sldId="2147471380"/>
            <ac:spMk id="15" creationId="{BA26A213-1D9B-47D0-FB62-A531DCC0CC38}"/>
          </ac:spMkLst>
        </pc:spChg>
        <pc:spChg chg="del mod ord">
          <ac:chgData name="Barb Nelson" userId="6b0a3f96-1647-473d-8f63-18bd80907bec" providerId="ADAL" clId="{9E63AA11-C6AD-944F-9144-58CE888E949E}" dt="2024-04-27T20:53:22.370" v="34" actId="700"/>
          <ac:spMkLst>
            <pc:docMk/>
            <pc:sldMk cId="2765654891" sldId="2147471380"/>
            <ac:spMk id="16" creationId="{3103706C-E6B6-62CD-9298-27EE2E4C1A7A}"/>
          </ac:spMkLst>
        </pc:spChg>
        <pc:spChg chg="del mod ord">
          <ac:chgData name="Barb Nelson" userId="6b0a3f96-1647-473d-8f63-18bd80907bec" providerId="ADAL" clId="{9E63AA11-C6AD-944F-9144-58CE888E949E}" dt="2024-04-27T20:53:22.370" v="34" actId="700"/>
          <ac:spMkLst>
            <pc:docMk/>
            <pc:sldMk cId="2765654891" sldId="2147471380"/>
            <ac:spMk id="17" creationId="{BC4B1A9F-F4D6-01AB-1E89-619205BE7E1B}"/>
          </ac:spMkLst>
        </pc:spChg>
        <pc:spChg chg="add mod ord">
          <ac:chgData name="Barb Nelson" userId="6b0a3f96-1647-473d-8f63-18bd80907bec" providerId="ADAL" clId="{9E63AA11-C6AD-944F-9144-58CE888E949E}" dt="2024-04-27T20:53:22.370" v="34" actId="700"/>
          <ac:spMkLst>
            <pc:docMk/>
            <pc:sldMk cId="2765654891" sldId="2147471380"/>
            <ac:spMk id="18" creationId="{2E2F553B-6273-80A3-825A-77F63DE3AB7E}"/>
          </ac:spMkLst>
        </pc:spChg>
      </pc:sldChg>
      <pc:sldChg chg="addSp delSp modSp add mod ord modClrScheme chgLayout">
        <pc:chgData name="Barb Nelson" userId="6b0a3f96-1647-473d-8f63-18bd80907bec" providerId="ADAL" clId="{9E63AA11-C6AD-944F-9144-58CE888E949E}" dt="2024-04-27T20:53:34.176" v="35" actId="20578"/>
        <pc:sldMkLst>
          <pc:docMk/>
          <pc:sldMk cId="1275750016" sldId="2147471381"/>
        </pc:sldMkLst>
        <pc:spChg chg="del mod ord">
          <ac:chgData name="Barb Nelson" userId="6b0a3f96-1647-473d-8f63-18bd80907bec" providerId="ADAL" clId="{9E63AA11-C6AD-944F-9144-58CE888E949E}" dt="2024-04-27T20:53:22.370" v="34" actId="700"/>
          <ac:spMkLst>
            <pc:docMk/>
            <pc:sldMk cId="1275750016" sldId="2147471381"/>
            <ac:spMk id="3" creationId="{76E979F8-462D-7448-A574-561D46D12418}"/>
          </ac:spMkLst>
        </pc:spChg>
        <pc:spChg chg="del mod ord">
          <ac:chgData name="Barb Nelson" userId="6b0a3f96-1647-473d-8f63-18bd80907bec" providerId="ADAL" clId="{9E63AA11-C6AD-944F-9144-58CE888E949E}" dt="2024-04-27T20:53:22.370" v="34" actId="700"/>
          <ac:spMkLst>
            <pc:docMk/>
            <pc:sldMk cId="1275750016" sldId="2147471381"/>
            <ac:spMk id="4" creationId="{8B087D24-B162-928A-23A1-D919405096C5}"/>
          </ac:spMkLst>
        </pc:spChg>
        <pc:spChg chg="del mod ord">
          <ac:chgData name="Barb Nelson" userId="6b0a3f96-1647-473d-8f63-18bd80907bec" providerId="ADAL" clId="{9E63AA11-C6AD-944F-9144-58CE888E949E}" dt="2024-04-27T20:53:22.370" v="34" actId="700"/>
          <ac:spMkLst>
            <pc:docMk/>
            <pc:sldMk cId="1275750016" sldId="2147471381"/>
            <ac:spMk id="5" creationId="{8E56BBD6-98B1-E770-362C-D3C2625F4C7A}"/>
          </ac:spMkLst>
        </pc:spChg>
        <pc:spChg chg="del mod ord">
          <ac:chgData name="Barb Nelson" userId="6b0a3f96-1647-473d-8f63-18bd80907bec" providerId="ADAL" clId="{9E63AA11-C6AD-944F-9144-58CE888E949E}" dt="2024-04-27T20:53:22.370" v="34" actId="700"/>
          <ac:spMkLst>
            <pc:docMk/>
            <pc:sldMk cId="1275750016" sldId="2147471381"/>
            <ac:spMk id="6" creationId="{0D446561-EEAD-A225-9061-EABF3CDCFEF0}"/>
          </ac:spMkLst>
        </pc:spChg>
        <pc:spChg chg="add mod ord">
          <ac:chgData name="Barb Nelson" userId="6b0a3f96-1647-473d-8f63-18bd80907bec" providerId="ADAL" clId="{9E63AA11-C6AD-944F-9144-58CE888E949E}" dt="2024-04-27T20:53:22.370" v="34" actId="700"/>
          <ac:spMkLst>
            <pc:docMk/>
            <pc:sldMk cId="1275750016" sldId="2147471381"/>
            <ac:spMk id="7" creationId="{E7AEC961-8C45-BCC3-5423-A6812BA2EA4C}"/>
          </ac:spMkLst>
        </pc:spChg>
        <pc:spChg chg="add mod ord">
          <ac:chgData name="Barb Nelson" userId="6b0a3f96-1647-473d-8f63-18bd80907bec" providerId="ADAL" clId="{9E63AA11-C6AD-944F-9144-58CE888E949E}" dt="2024-04-27T20:53:22.370" v="34" actId="700"/>
          <ac:spMkLst>
            <pc:docMk/>
            <pc:sldMk cId="1275750016" sldId="2147471381"/>
            <ac:spMk id="8" creationId="{A72256C7-6B00-BFF2-FFB5-81FF3B20A03C}"/>
          </ac:spMkLst>
        </pc:spChg>
        <pc:spChg chg="add mod ord">
          <ac:chgData name="Barb Nelson" userId="6b0a3f96-1647-473d-8f63-18bd80907bec" providerId="ADAL" clId="{9E63AA11-C6AD-944F-9144-58CE888E949E}" dt="2024-04-27T20:53:22.370" v="34" actId="700"/>
          <ac:spMkLst>
            <pc:docMk/>
            <pc:sldMk cId="1275750016" sldId="2147471381"/>
            <ac:spMk id="9" creationId="{B94E1361-31F8-E387-9D54-F70AAE2AC545}"/>
          </ac:spMkLst>
        </pc:spChg>
        <pc:spChg chg="mod ord">
          <ac:chgData name="Barb Nelson" userId="6b0a3f96-1647-473d-8f63-18bd80907bec" providerId="ADAL" clId="{9E63AA11-C6AD-944F-9144-58CE888E949E}" dt="2024-04-27T20:53:22.370" v="34" actId="700"/>
          <ac:spMkLst>
            <pc:docMk/>
            <pc:sldMk cId="1275750016" sldId="2147471381"/>
            <ac:spMk id="10" creationId="{BEBB894F-A18B-A4FD-1D40-3816CC0B6E2C}"/>
          </ac:spMkLst>
        </pc:spChg>
        <pc:spChg chg="mod ord">
          <ac:chgData name="Barb Nelson" userId="6b0a3f96-1647-473d-8f63-18bd80907bec" providerId="ADAL" clId="{9E63AA11-C6AD-944F-9144-58CE888E949E}" dt="2024-04-27T20:53:22.370" v="34" actId="700"/>
          <ac:spMkLst>
            <pc:docMk/>
            <pc:sldMk cId="1275750016" sldId="2147471381"/>
            <ac:spMk id="11" creationId="{3B545E16-B04C-10EE-FC80-60A22E8A16C3}"/>
          </ac:spMkLst>
        </pc:spChg>
        <pc:spChg chg="mod ord">
          <ac:chgData name="Barb Nelson" userId="6b0a3f96-1647-473d-8f63-18bd80907bec" providerId="ADAL" clId="{9E63AA11-C6AD-944F-9144-58CE888E949E}" dt="2024-04-27T20:53:22.370" v="34" actId="700"/>
          <ac:spMkLst>
            <pc:docMk/>
            <pc:sldMk cId="1275750016" sldId="2147471381"/>
            <ac:spMk id="12" creationId="{C10B0D1A-0CAE-1612-7281-A2E4E291F3B3}"/>
          </ac:spMkLst>
        </pc:spChg>
        <pc:spChg chg="add mod ord">
          <ac:chgData name="Barb Nelson" userId="6b0a3f96-1647-473d-8f63-18bd80907bec" providerId="ADAL" clId="{9E63AA11-C6AD-944F-9144-58CE888E949E}" dt="2024-04-27T20:53:22.370" v="34" actId="700"/>
          <ac:spMkLst>
            <pc:docMk/>
            <pc:sldMk cId="1275750016" sldId="2147471381"/>
            <ac:spMk id="13" creationId="{A71B000A-B08E-2A30-7F9E-0E44EC47D37F}"/>
          </ac:spMkLst>
        </pc:spChg>
        <pc:spChg chg="add mod ord">
          <ac:chgData name="Barb Nelson" userId="6b0a3f96-1647-473d-8f63-18bd80907bec" providerId="ADAL" clId="{9E63AA11-C6AD-944F-9144-58CE888E949E}" dt="2024-04-27T20:53:22.370" v="34" actId="700"/>
          <ac:spMkLst>
            <pc:docMk/>
            <pc:sldMk cId="1275750016" sldId="2147471381"/>
            <ac:spMk id="14" creationId="{4A1B1239-352F-8AEB-E8C4-DF24E28A069F}"/>
          </ac:spMkLst>
        </pc:spChg>
        <pc:spChg chg="mod ord">
          <ac:chgData name="Barb Nelson" userId="6b0a3f96-1647-473d-8f63-18bd80907bec" providerId="ADAL" clId="{9E63AA11-C6AD-944F-9144-58CE888E949E}" dt="2024-04-27T20:53:22.370" v="34" actId="700"/>
          <ac:spMkLst>
            <pc:docMk/>
            <pc:sldMk cId="1275750016" sldId="2147471381"/>
            <ac:spMk id="15" creationId="{4295F8C0-9DDC-3830-29D5-E65D730110AB}"/>
          </ac:spMkLst>
        </pc:spChg>
      </pc:sldChg>
      <pc:sldChg chg="add ord">
        <pc:chgData name="Barb Nelson" userId="6b0a3f96-1647-473d-8f63-18bd80907bec" providerId="ADAL" clId="{9E63AA11-C6AD-944F-9144-58CE888E949E}" dt="2024-04-27T20:53:57.611" v="38" actId="20578"/>
        <pc:sldMkLst>
          <pc:docMk/>
          <pc:sldMk cId="3876754657" sldId="2147471382"/>
        </pc:sldMkLst>
      </pc:sldChg>
      <pc:sldChg chg="add ord">
        <pc:chgData name="Barb Nelson" userId="6b0a3f96-1647-473d-8f63-18bd80907bec" providerId="ADAL" clId="{9E63AA11-C6AD-944F-9144-58CE888E949E}" dt="2024-04-27T20:54:59.853" v="45" actId="20578"/>
        <pc:sldMkLst>
          <pc:docMk/>
          <pc:sldMk cId="1770941083" sldId="2147471383"/>
        </pc:sldMkLst>
      </pc:sldChg>
      <pc:sldChg chg="add ord">
        <pc:chgData name="Barb Nelson" userId="6b0a3f96-1647-473d-8f63-18bd80907bec" providerId="ADAL" clId="{9E63AA11-C6AD-944F-9144-58CE888E949E}" dt="2024-04-27T20:54:59.853" v="45" actId="20578"/>
        <pc:sldMkLst>
          <pc:docMk/>
          <pc:sldMk cId="2598286581" sldId="2147471384"/>
        </pc:sldMkLst>
      </pc:sldChg>
      <pc:sldChg chg="add ord">
        <pc:chgData name="Barb Nelson" userId="6b0a3f96-1647-473d-8f63-18bd80907bec" providerId="ADAL" clId="{9E63AA11-C6AD-944F-9144-58CE888E949E}" dt="2024-04-27T20:55:20.672" v="46" actId="20578"/>
        <pc:sldMkLst>
          <pc:docMk/>
          <pc:sldMk cId="3706461741" sldId="2147471385"/>
        </pc:sldMkLst>
      </pc:sldChg>
      <pc:sldChg chg="add ord">
        <pc:chgData name="Barb Nelson" userId="6b0a3f96-1647-473d-8f63-18bd80907bec" providerId="ADAL" clId="{9E63AA11-C6AD-944F-9144-58CE888E949E}" dt="2024-04-27T20:55:20.672" v="46" actId="20578"/>
        <pc:sldMkLst>
          <pc:docMk/>
          <pc:sldMk cId="4003903018" sldId="2147471387"/>
        </pc:sldMkLst>
      </pc:sldChg>
      <pc:sldChg chg="delSp add del mod ord">
        <pc:chgData name="Barb Nelson" userId="6b0a3f96-1647-473d-8f63-18bd80907bec" providerId="ADAL" clId="{9E63AA11-C6AD-944F-9144-58CE888E949E}" dt="2024-04-27T20:58:00.583" v="64" actId="2696"/>
        <pc:sldMkLst>
          <pc:docMk/>
          <pc:sldMk cId="1013283060" sldId="2147471391"/>
        </pc:sldMkLst>
        <pc:spChg chg="del">
          <ac:chgData name="Barb Nelson" userId="6b0a3f96-1647-473d-8f63-18bd80907bec" providerId="ADAL" clId="{9E63AA11-C6AD-944F-9144-58CE888E949E}" dt="2024-04-27T20:56:53.549" v="59" actId="478"/>
          <ac:spMkLst>
            <pc:docMk/>
            <pc:sldMk cId="1013283060" sldId="2147471391"/>
            <ac:spMk id="10" creationId="{B30A5F12-BE8E-DA03-CF14-99C9F41754A4}"/>
          </ac:spMkLst>
        </pc:spChg>
      </pc:sldChg>
      <pc:sldChg chg="add del">
        <pc:chgData name="Barb Nelson" userId="6b0a3f96-1647-473d-8f63-18bd80907bec" providerId="ADAL" clId="{9E63AA11-C6AD-944F-9144-58CE888E949E}" dt="2024-04-27T20:54:43.549" v="44" actId="2696"/>
        <pc:sldMkLst>
          <pc:docMk/>
          <pc:sldMk cId="3603758550" sldId="2147471392"/>
        </pc:sldMkLst>
      </pc:sldChg>
      <pc:sldChg chg="add ord">
        <pc:chgData name="Barb Nelson" userId="6b0a3f96-1647-473d-8f63-18bd80907bec" providerId="ADAL" clId="{9E63AA11-C6AD-944F-9144-58CE888E949E}" dt="2024-04-27T20:55:41.157" v="50" actId="20578"/>
        <pc:sldMkLst>
          <pc:docMk/>
          <pc:sldMk cId="1226619387" sldId="2147471393"/>
        </pc:sldMkLst>
      </pc:sldChg>
      <pc:sldChg chg="add del">
        <pc:chgData name="Barb Nelson" userId="6b0a3f96-1647-473d-8f63-18bd80907bec" providerId="ADAL" clId="{9E63AA11-C6AD-944F-9144-58CE888E949E}" dt="2024-04-27T20:56:38.325" v="55" actId="2696"/>
        <pc:sldMkLst>
          <pc:docMk/>
          <pc:sldMk cId="2085840495" sldId="2147471394"/>
        </pc:sldMkLst>
      </pc:sldChg>
      <pc:sldChg chg="add del">
        <pc:chgData name="Barb Nelson" userId="6b0a3f96-1647-473d-8f63-18bd80907bec" providerId="ADAL" clId="{9E63AA11-C6AD-944F-9144-58CE888E949E}" dt="2024-04-27T20:56:38.328" v="57" actId="2696"/>
        <pc:sldMkLst>
          <pc:docMk/>
          <pc:sldMk cId="1048991778" sldId="2147471395"/>
        </pc:sldMkLst>
      </pc:sldChg>
      <pc:sldMasterChg chg="addSp addSldLayout delSldLayout modSldLayout">
        <pc:chgData name="Barb Nelson" userId="6b0a3f96-1647-473d-8f63-18bd80907bec" providerId="ADAL" clId="{9E63AA11-C6AD-944F-9144-58CE888E949E}" dt="2024-04-27T20:58:00.595" v="65" actId="2696"/>
        <pc:sldMasterMkLst>
          <pc:docMk/>
          <pc:sldMasterMk cId="3487845447" sldId="2147486128"/>
        </pc:sldMasterMkLst>
        <pc:spChg chg="add">
          <ac:chgData name="Barb Nelson" userId="6b0a3f96-1647-473d-8f63-18bd80907bec" providerId="ADAL" clId="{9E63AA11-C6AD-944F-9144-58CE888E949E}" dt="2024-04-27T20:45:02.931" v="2"/>
          <ac:spMkLst>
            <pc:docMk/>
            <pc:sldMasterMk cId="3487845447" sldId="2147486128"/>
            <ac:spMk id="3" creationId="{82716546-438D-47DD-B7DA-A52D806B664A}"/>
          </ac:spMkLst>
        </pc:spChg>
        <pc:spChg chg="add">
          <ac:chgData name="Barb Nelson" userId="6b0a3f96-1647-473d-8f63-18bd80907bec" providerId="ADAL" clId="{9E63AA11-C6AD-944F-9144-58CE888E949E}" dt="2024-04-27T20:45:02.931" v="2"/>
          <ac:spMkLst>
            <pc:docMk/>
            <pc:sldMasterMk cId="3487845447" sldId="2147486128"/>
            <ac:spMk id="4" creationId="{636D4C15-D07F-FF6A-7216-90A626501340}"/>
          </ac:spMkLst>
        </pc:spChg>
        <pc:grpChg chg="add">
          <ac:chgData name="Barb Nelson" userId="6b0a3f96-1647-473d-8f63-18bd80907bec" providerId="ADAL" clId="{9E63AA11-C6AD-944F-9144-58CE888E949E}" dt="2024-04-27T20:45:02.931" v="2"/>
          <ac:grpSpMkLst>
            <pc:docMk/>
            <pc:sldMasterMk cId="3487845447" sldId="2147486128"/>
            <ac:grpSpMk id="5" creationId="{37908F04-A889-182B-9743-CC79161910BF}"/>
          </ac:grpSpMkLst>
        </pc:grpChg>
        <pc:picChg chg="add">
          <ac:chgData name="Barb Nelson" userId="6b0a3f96-1647-473d-8f63-18bd80907bec" providerId="ADAL" clId="{9E63AA11-C6AD-944F-9144-58CE888E949E}" dt="2024-04-27T20:45:02.931" v="2"/>
          <ac:picMkLst>
            <pc:docMk/>
            <pc:sldMasterMk cId="3487845447" sldId="2147486128"/>
            <ac:picMk id="2" creationId="{C4ECAD5E-EDF5-F66F-2F70-8058DBB1B385}"/>
          </ac:picMkLst>
        </pc:picChg>
        <pc:sldLayoutChg chg="addSp">
          <pc:chgData name="Barb Nelson" userId="6b0a3f96-1647-473d-8f63-18bd80907bec" providerId="ADAL" clId="{9E63AA11-C6AD-944F-9144-58CE888E949E}" dt="2024-04-27T20:45:02.931" v="2"/>
          <pc:sldLayoutMkLst>
            <pc:docMk/>
            <pc:sldMasterMk cId="3487845447" sldId="2147486128"/>
            <pc:sldLayoutMk cId="3112254250" sldId="2147486132"/>
          </pc:sldLayoutMkLst>
          <pc:spChg chg="add">
            <ac:chgData name="Barb Nelson" userId="6b0a3f96-1647-473d-8f63-18bd80907bec" providerId="ADAL" clId="{9E63AA11-C6AD-944F-9144-58CE888E949E}" dt="2024-04-27T20:45:02.931" v="2"/>
            <ac:spMkLst>
              <pc:docMk/>
              <pc:sldMasterMk cId="3487845447" sldId="2147486128"/>
              <pc:sldLayoutMk cId="3112254250" sldId="2147486132"/>
              <ac:spMk id="14" creationId="{9AB390F8-3BA6-9949-F1EA-2D8559D008F7}"/>
            </ac:spMkLst>
          </pc:spChg>
          <pc:spChg chg="add">
            <ac:chgData name="Barb Nelson" userId="6b0a3f96-1647-473d-8f63-18bd80907bec" providerId="ADAL" clId="{9E63AA11-C6AD-944F-9144-58CE888E949E}" dt="2024-04-27T20:45:02.931" v="2"/>
            <ac:spMkLst>
              <pc:docMk/>
              <pc:sldMasterMk cId="3487845447" sldId="2147486128"/>
              <pc:sldLayoutMk cId="3112254250" sldId="2147486132"/>
              <ac:spMk id="15" creationId="{E8AC05D4-52E6-C895-A46C-8F752D8AC754}"/>
            </ac:spMkLst>
          </pc:spChg>
          <pc:graphicFrameChg chg="add">
            <ac:chgData name="Barb Nelson" userId="6b0a3f96-1647-473d-8f63-18bd80907bec" providerId="ADAL" clId="{9E63AA11-C6AD-944F-9144-58CE888E949E}" dt="2024-04-27T20:45:02.931" v="2"/>
            <ac:graphicFrameMkLst>
              <pc:docMk/>
              <pc:sldMasterMk cId="3487845447" sldId="2147486128"/>
              <pc:sldLayoutMk cId="3112254250" sldId="2147486132"/>
              <ac:graphicFrameMk id="12" creationId="{A06D4693-BF92-85A8-9DD4-187CBFBD5334}"/>
            </ac:graphicFrameMkLst>
          </pc:graphicFrameChg>
          <pc:picChg chg="add">
            <ac:chgData name="Barb Nelson" userId="6b0a3f96-1647-473d-8f63-18bd80907bec" providerId="ADAL" clId="{9E63AA11-C6AD-944F-9144-58CE888E949E}" dt="2024-04-27T20:45:02.931" v="2"/>
            <ac:picMkLst>
              <pc:docMk/>
              <pc:sldMasterMk cId="3487845447" sldId="2147486128"/>
              <pc:sldLayoutMk cId="3112254250" sldId="2147486132"/>
              <ac:picMk id="13" creationId="{E74B9696-C6F9-DC0A-C9B6-5D3DD75C4CAA}"/>
            </ac:picMkLst>
          </pc:picChg>
        </pc:sldLayoutChg>
        <pc:sldLayoutChg chg="addSp">
          <pc:chgData name="Barb Nelson" userId="6b0a3f96-1647-473d-8f63-18bd80907bec" providerId="ADAL" clId="{9E63AA11-C6AD-944F-9144-58CE888E949E}" dt="2024-04-27T20:45:02.931" v="2"/>
          <pc:sldLayoutMkLst>
            <pc:docMk/>
            <pc:sldMasterMk cId="3487845447" sldId="2147486128"/>
            <pc:sldLayoutMk cId="1735064305" sldId="2147486134"/>
          </pc:sldLayoutMkLst>
          <pc:spChg chg="add">
            <ac:chgData name="Barb Nelson" userId="6b0a3f96-1647-473d-8f63-18bd80907bec" providerId="ADAL" clId="{9E63AA11-C6AD-944F-9144-58CE888E949E}" dt="2024-04-27T20:45:02.931" v="2"/>
            <ac:spMkLst>
              <pc:docMk/>
              <pc:sldMasterMk cId="3487845447" sldId="2147486128"/>
              <pc:sldLayoutMk cId="1735064305" sldId="2147486134"/>
              <ac:spMk id="23" creationId="{EED6C640-70B8-140D-4304-E76DA44BB24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28" creationId="{BEBBC8D7-0412-B77E-4BC9-16E269C112C0}"/>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29" creationId="{BF362D08-FECD-ED7A-4349-141283A9525F}"/>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2" creationId="{A36F85A1-2A73-2737-BA44-ADEAE73C4EBF}"/>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3" creationId="{920C5F56-9BDC-C8C3-B14C-54625075BC9D}"/>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4" creationId="{4F0DF667-5437-FA8A-7BF9-F4F163A96886}"/>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5" creationId="{5B4845B4-E977-59D4-2D90-E5E6BD01A9CD}"/>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6" creationId="{845FA96A-40D5-E4D9-7F52-2B9D9B673956}"/>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7" creationId="{666404A4-5B2C-52F6-8BE8-6252333B01B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8" creationId="{50EF41A6-379B-8AD6-7C42-102639B9867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49" creationId="{C8C91A49-DE00-038F-3A4A-B124DB2205BE}"/>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0" creationId="{902A9792-0E55-DA0C-96A6-424BD0A54AF1}"/>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1" creationId="{FFBE6F49-0E2F-151A-C546-D97E73A7C590}"/>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2" creationId="{5E9C9527-72FC-4CD8-11C5-5BDD35470DA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3" creationId="{B10ABFF0-9BED-D8CF-ACED-A35864E84050}"/>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4" creationId="{7CBB0369-2605-ADB6-C897-9F97F240BEA0}"/>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5" creationId="{224E4946-D9C2-CA81-EC24-1F570E96D58E}"/>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6" creationId="{3EA64D1A-1557-5254-98B5-5557D15E0D01}"/>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7" creationId="{BB7362D1-DDAF-C07F-A78C-EA9814E423A4}"/>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8" creationId="{B312A513-4DA9-0F59-4453-7D0FB17386FC}"/>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59" creationId="{6237F0B8-5F0A-82F0-08C7-07E46C6AFAA2}"/>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0" creationId="{696678E0-F91B-F8ED-A2EA-FDFEE53CCB3E}"/>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1" creationId="{17987185-3A1A-7B39-6B8E-74988E90B531}"/>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2" creationId="{FF715427-0169-F4E3-B344-82D827E885BF}"/>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3" creationId="{923F325A-5096-1F3F-EA8F-29694420EF8E}"/>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4" creationId="{D4577029-A3D6-FD64-4E56-56D52E1D458F}"/>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5" creationId="{E32B0507-B0DF-583F-7AAF-FD6E34101522}"/>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6" creationId="{FBDACDE1-AFA6-55A1-65AB-9244268DC841}"/>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7" creationId="{60B8CC7C-BB76-5C6F-5203-933F3911775D}"/>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8" creationId="{4C154E4E-3E71-C1D9-FA51-0A42B0A6ED8B}"/>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69" creationId="{76CC2E29-BB5E-DEC9-AE7F-DC5363F9095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0" creationId="{07A0BB14-18DC-4D59-5301-B2D670A2810F}"/>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1" creationId="{94717991-D722-D08D-5FA0-08F7218BD8CC}"/>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2" creationId="{291EEE36-9D83-D64A-5E02-2A963429DF66}"/>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3" creationId="{54E1768E-6056-38AF-1DA2-7D6FAB83569A}"/>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4" creationId="{0A31505E-570E-9A49-E46A-4EABA0210EB3}"/>
            </ac:spMkLst>
          </pc:spChg>
          <pc:spChg chg="add">
            <ac:chgData name="Barb Nelson" userId="6b0a3f96-1647-473d-8f63-18bd80907bec" providerId="ADAL" clId="{9E63AA11-C6AD-944F-9144-58CE888E949E}" dt="2024-04-27T20:45:02.931" v="2"/>
            <ac:spMkLst>
              <pc:docMk/>
              <pc:sldMasterMk cId="3487845447" sldId="2147486128"/>
              <pc:sldLayoutMk cId="1735064305" sldId="2147486134"/>
              <ac:spMk id="75" creationId="{D964959A-3DC8-35C0-E054-92AEE405A750}"/>
            </ac:spMkLst>
          </pc:spChg>
        </pc:sldLayoutChg>
        <pc:sldLayoutChg chg="addSp">
          <pc:chgData name="Barb Nelson" userId="6b0a3f96-1647-473d-8f63-18bd80907bec" providerId="ADAL" clId="{9E63AA11-C6AD-944F-9144-58CE888E949E}" dt="2024-04-27T20:45:02.931" v="2"/>
          <pc:sldLayoutMkLst>
            <pc:docMk/>
            <pc:sldMasterMk cId="3487845447" sldId="2147486128"/>
            <pc:sldLayoutMk cId="2956487789" sldId="2147486143"/>
          </pc:sldLayoutMkLst>
          <pc:spChg chg="add">
            <ac:chgData name="Barb Nelson" userId="6b0a3f96-1647-473d-8f63-18bd80907bec" providerId="ADAL" clId="{9E63AA11-C6AD-944F-9144-58CE888E949E}" dt="2024-04-27T20:45:02.931" v="2"/>
            <ac:spMkLst>
              <pc:docMk/>
              <pc:sldMasterMk cId="3487845447" sldId="2147486128"/>
              <pc:sldLayoutMk cId="2956487789" sldId="2147486143"/>
              <ac:spMk id="19" creationId="{B2C3189E-F30F-541C-FE1A-20C091C84C23}"/>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26" creationId="{77212BA6-4043-29BF-CEE5-9CD3BF53EA61}"/>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27" creationId="{2A604980-C74C-CBB3-4D8F-8755AFEA8888}"/>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28" creationId="{CD7548D3-DE21-6301-5702-814AF51C1F7F}"/>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29" creationId="{65A8BD64-E632-1F16-9503-81592AD32E85}"/>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0" creationId="{B8C1188C-7C2C-3E3E-798A-7BF329BB8CB9}"/>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1" creationId="{9BC77ED1-BAE2-BDC7-2332-DF9824F66DE2}"/>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2" creationId="{050EF214-8B91-4262-117F-D08A6837BD83}"/>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3" creationId="{07CD810E-901E-AB9D-75FF-9E40DF88ADC9}"/>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4" creationId="{B827C34C-6C98-EA12-EC63-93B9AEEC6653}"/>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5" creationId="{A5C7E5AE-166F-8958-A597-15FD2296661B}"/>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6" creationId="{08BF7AB3-93F0-3BC0-55AC-7970A17F5934}"/>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7" creationId="{68B93BF4-B834-4E10-D2EF-E38EA917981E}"/>
            </ac:spMkLst>
          </pc:spChg>
          <pc:spChg chg="add">
            <ac:chgData name="Barb Nelson" userId="6b0a3f96-1647-473d-8f63-18bd80907bec" providerId="ADAL" clId="{9E63AA11-C6AD-944F-9144-58CE888E949E}" dt="2024-04-27T20:45:02.931" v="2"/>
            <ac:spMkLst>
              <pc:docMk/>
              <pc:sldMasterMk cId="3487845447" sldId="2147486128"/>
              <pc:sldLayoutMk cId="2956487789" sldId="2147486143"/>
              <ac:spMk id="38" creationId="{7D3B1FB2-C881-3476-34D0-0ECD7EACAF7D}"/>
            </ac:spMkLst>
          </pc:spChg>
        </pc:sldLayoutChg>
        <pc:sldLayoutChg chg="del">
          <pc:chgData name="Barb Nelson" userId="6b0a3f96-1647-473d-8f63-18bd80907bec" providerId="ADAL" clId="{9E63AA11-C6AD-944F-9144-58CE888E949E}" dt="2024-04-27T20:51:17.591" v="18" actId="2696"/>
          <pc:sldLayoutMkLst>
            <pc:docMk/>
            <pc:sldMasterMk cId="3487845447" sldId="2147486128"/>
            <pc:sldLayoutMk cId="3647498942" sldId="2147486147"/>
          </pc:sldLayoutMkLst>
        </pc:sldLayoutChg>
        <pc:sldLayoutChg chg="del">
          <pc:chgData name="Barb Nelson" userId="6b0a3f96-1647-473d-8f63-18bd80907bec" providerId="ADAL" clId="{9E63AA11-C6AD-944F-9144-58CE888E949E}" dt="2024-04-27T20:52:06.974" v="25" actId="2696"/>
          <pc:sldLayoutMkLst>
            <pc:docMk/>
            <pc:sldMasterMk cId="3487845447" sldId="2147486128"/>
            <pc:sldLayoutMk cId="3601805180" sldId="2147486148"/>
          </pc:sldLayoutMkLst>
        </pc:sldLayoutChg>
        <pc:sldLayoutChg chg="del">
          <pc:chgData name="Barb Nelson" userId="6b0a3f96-1647-473d-8f63-18bd80907bec" providerId="ADAL" clId="{9E63AA11-C6AD-944F-9144-58CE888E949E}" dt="2024-04-27T20:52:55.326" v="31" actId="2696"/>
          <pc:sldLayoutMkLst>
            <pc:docMk/>
            <pc:sldMasterMk cId="3487845447" sldId="2147486128"/>
            <pc:sldLayoutMk cId="3302518048" sldId="2147486149"/>
          </pc:sldLayoutMkLst>
        </pc:sldLayoutChg>
        <pc:sldLayoutChg chg="del">
          <pc:chgData name="Barb Nelson" userId="6b0a3f96-1647-473d-8f63-18bd80907bec" providerId="ADAL" clId="{9E63AA11-C6AD-944F-9144-58CE888E949E}" dt="2024-04-27T20:54:04.154" v="40" actId="2696"/>
          <pc:sldLayoutMkLst>
            <pc:docMk/>
            <pc:sldMasterMk cId="3487845447" sldId="2147486128"/>
            <pc:sldLayoutMk cId="358555420" sldId="2147486151"/>
          </pc:sldLayoutMkLst>
        </pc:sldLayoutChg>
        <pc:sldLayoutChg chg="del">
          <pc:chgData name="Barb Nelson" userId="6b0a3f96-1647-473d-8f63-18bd80907bec" providerId="ADAL" clId="{9E63AA11-C6AD-944F-9144-58CE888E949E}" dt="2024-04-27T20:54:23.529" v="43" actId="2696"/>
          <pc:sldLayoutMkLst>
            <pc:docMk/>
            <pc:sldMasterMk cId="3487845447" sldId="2147486128"/>
            <pc:sldLayoutMk cId="427020178" sldId="2147486152"/>
          </pc:sldLayoutMkLst>
        </pc:sldLayoutChg>
        <pc:sldLayoutChg chg="del">
          <pc:chgData name="Barb Nelson" userId="6b0a3f96-1647-473d-8f63-18bd80907bec" providerId="ADAL" clId="{9E63AA11-C6AD-944F-9144-58CE888E949E}" dt="2024-04-27T20:55:25.851" v="49" actId="2696"/>
          <pc:sldLayoutMkLst>
            <pc:docMk/>
            <pc:sldMasterMk cId="3487845447" sldId="2147486128"/>
            <pc:sldLayoutMk cId="3140947104" sldId="2147486153"/>
          </pc:sldLayoutMkLst>
        </pc:sldLayoutChg>
        <pc:sldLayoutChg chg="add del">
          <pc:chgData name="Barb Nelson" userId="6b0a3f96-1647-473d-8f63-18bd80907bec" providerId="ADAL" clId="{9E63AA11-C6AD-944F-9144-58CE888E949E}" dt="2024-04-27T20:58:00.595" v="65" actId="2696"/>
          <pc:sldLayoutMkLst>
            <pc:docMk/>
            <pc:sldMasterMk cId="3487845447" sldId="2147486128"/>
            <pc:sldLayoutMk cId="2586696203" sldId="21474861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5FCBD-A109-DC32-73B3-4F1BE628AB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C3EC56-C950-0FA4-6CB9-1C968744F5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4069B6-0EC0-2F43-9946-E65919449C91}" type="datetimeFigureOut">
              <a:rPr lang="en-US" smtClean="0"/>
              <a:t>4/27/24</a:t>
            </a:fld>
            <a:endParaRPr lang="en-US"/>
          </a:p>
        </p:txBody>
      </p:sp>
      <p:sp>
        <p:nvSpPr>
          <p:cNvPr id="4" name="Footer Placeholder 3">
            <a:extLst>
              <a:ext uri="{FF2B5EF4-FFF2-40B4-BE49-F238E27FC236}">
                <a16:creationId xmlns:a16="http://schemas.microsoft.com/office/drawing/2014/main" id="{E5AAEF73-BA6F-A2D0-9134-3B8FA71E3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B992DE-6C80-9C7A-E9C6-BC79B9B8E2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C85AC8-8017-F64C-985C-DF77C7AC3336}" type="slidenum">
              <a:rPr lang="en-US" smtClean="0"/>
              <a:t>‹#›</a:t>
            </a:fld>
            <a:endParaRPr lang="en-US"/>
          </a:p>
        </p:txBody>
      </p:sp>
    </p:spTree>
    <p:extLst>
      <p:ext uri="{BB962C8B-B14F-4D97-AF65-F5344CB8AC3E}">
        <p14:creationId xmlns:p14="http://schemas.microsoft.com/office/powerpoint/2010/main" val="93517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6620E-82AA-7246-8747-08E19B7684E8}" type="datetimeFigureOut">
              <a:rPr lang="en-US" smtClean="0"/>
              <a:t>4/27/24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EF26B-9203-BB4A-8BF4-EAD32DB82FEA}" type="slidenum">
              <a:rPr lang="en-US" smtClean="0"/>
              <a:t>‹#›</a:t>
            </a:fld>
            <a:endParaRPr lang="en-US"/>
          </a:p>
        </p:txBody>
      </p:sp>
    </p:spTree>
    <p:extLst>
      <p:ext uri="{BB962C8B-B14F-4D97-AF65-F5344CB8AC3E}">
        <p14:creationId xmlns:p14="http://schemas.microsoft.com/office/powerpoint/2010/main" val="396960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process we explore in the Fundamentals of Managing Products.</a:t>
            </a:r>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512405D4-199C-5E49-A82A-9D98D8B4E7C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09336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1EF26B-9203-BB4A-8BF4-EAD32DB82FEA}" type="slidenum">
              <a:rPr lang="en-US" smtClean="0"/>
              <a:t>7</a:t>
            </a:fld>
            <a:endParaRPr lang="en-US"/>
          </a:p>
        </p:txBody>
      </p:sp>
    </p:spTree>
    <p:extLst>
      <p:ext uri="{BB962C8B-B14F-4D97-AF65-F5344CB8AC3E}">
        <p14:creationId xmlns:p14="http://schemas.microsoft.com/office/powerpoint/2010/main" val="6552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1EF26B-9203-BB4A-8BF4-EAD32DB82FEA}" type="slidenum">
              <a:rPr lang="en-US" smtClean="0"/>
              <a:t>8</a:t>
            </a:fld>
            <a:endParaRPr lang="en-US"/>
          </a:p>
        </p:txBody>
      </p:sp>
    </p:spTree>
    <p:extLst>
      <p:ext uri="{BB962C8B-B14F-4D97-AF65-F5344CB8AC3E}">
        <p14:creationId xmlns:p14="http://schemas.microsoft.com/office/powerpoint/2010/main" val="371985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C64E07-4906-2045-8170-0B7F109B7DB4}" type="slidenum">
              <a:rPr lang="en-US" smtClean="0"/>
              <a:t>9</a:t>
            </a:fld>
            <a:endParaRPr lang="en-US"/>
          </a:p>
        </p:txBody>
      </p:sp>
    </p:spTree>
    <p:extLst>
      <p:ext uri="{BB962C8B-B14F-4D97-AF65-F5344CB8AC3E}">
        <p14:creationId xmlns:p14="http://schemas.microsoft.com/office/powerpoint/2010/main" val="161793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they understand the people who will buy and use the product. </a:t>
            </a:r>
          </a:p>
          <a:p>
            <a:r>
              <a:rPr lang="en-US"/>
              <a:t>Remember, without this, most teams program to themselves or their parents. </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3BBEE85A-8FBE-8645-A24D-EA059173B39D}"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00697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A0E22-77A1-06BD-6137-6DB5A52D9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43EE8-1814-4928-F743-50D8FE661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17D7-2460-56CE-90AB-25F2B3BB4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8011EB-E889-C00E-9825-C7D68696F8A0}"/>
              </a:ext>
            </a:extLst>
          </p:cNvPr>
          <p:cNvSpPr>
            <a:spLocks noGrp="1"/>
          </p:cNvSpPr>
          <p:nvPr>
            <p:ph type="sldNum" sz="quarter" idx="5"/>
          </p:nvPr>
        </p:nvSpPr>
        <p:spPr/>
        <p:txBody>
          <a:bodyPr/>
          <a:lstStyle/>
          <a:p>
            <a:fld id="{98C64E07-4906-2045-8170-0B7F109B7DB4}" type="slidenum">
              <a:rPr lang="en-US" smtClean="0"/>
              <a:t>12</a:t>
            </a:fld>
            <a:endParaRPr lang="en-US"/>
          </a:p>
        </p:txBody>
      </p:sp>
    </p:spTree>
    <p:extLst>
      <p:ext uri="{BB962C8B-B14F-4D97-AF65-F5344CB8AC3E}">
        <p14:creationId xmlns:p14="http://schemas.microsoft.com/office/powerpoint/2010/main" val="324398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3BDF0-52BC-79B9-ED87-4A0EFE1BD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666A4-8B50-1CAE-9D0A-AAE773D05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C9BBD-047D-FCA5-F0C6-B6085C2D4E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32A52-0F89-88B2-ECFD-620166490566}"/>
              </a:ext>
            </a:extLst>
          </p:cNvPr>
          <p:cNvSpPr>
            <a:spLocks noGrp="1"/>
          </p:cNvSpPr>
          <p:nvPr>
            <p:ph type="sldNum" sz="quarter" idx="5"/>
          </p:nvPr>
        </p:nvSpPr>
        <p:spPr/>
        <p:txBody>
          <a:bodyPr/>
          <a:lstStyle/>
          <a:p>
            <a:fld id="{98C64E07-4906-2045-8170-0B7F109B7DB4}" type="slidenum">
              <a:rPr lang="en-US" smtClean="0"/>
              <a:t>13</a:t>
            </a:fld>
            <a:endParaRPr lang="en-US"/>
          </a:p>
        </p:txBody>
      </p:sp>
    </p:spTree>
    <p:extLst>
      <p:ext uri="{BB962C8B-B14F-4D97-AF65-F5344CB8AC3E}">
        <p14:creationId xmlns:p14="http://schemas.microsoft.com/office/powerpoint/2010/main" val="274078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continually prioritize and re-prioritize work in the Planned and Ready queues.</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C63E4BF7-2E8D-984C-9329-41507C518114}"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2337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22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blem_Stor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161169-4295-C7DF-76C0-5C3DAECE73ED}"/>
              </a:ext>
            </a:extLst>
          </p:cNvPr>
          <p:cNvSpPr/>
          <p:nvPr userDrawn="1"/>
        </p:nvSpPr>
        <p:spPr>
          <a:xfrm>
            <a:off x="457200" y="968667"/>
            <a:ext cx="4073473" cy="3657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kern="1200">
                <a:solidFill>
                  <a:schemeClr val="tx1"/>
                </a:solidFill>
                <a:latin typeface="+mj-lt"/>
                <a:ea typeface="+mj-ea"/>
                <a:cs typeface="Calibri" panose="020F0502020204030204" pitchFamily="34" charset="0"/>
              </a:rPr>
              <a:t>PROBLEM</a:t>
            </a:r>
          </a:p>
        </p:txBody>
      </p:sp>
      <p:sp>
        <p:nvSpPr>
          <p:cNvPr id="5" name="Rectangle 4">
            <a:extLst>
              <a:ext uri="{FF2B5EF4-FFF2-40B4-BE49-F238E27FC236}">
                <a16:creationId xmlns:a16="http://schemas.microsoft.com/office/drawing/2014/main" id="{AFB4C5DB-98A0-F59B-FC43-55233AD36441}"/>
              </a:ext>
            </a:extLst>
          </p:cNvPr>
          <p:cNvSpPr/>
          <p:nvPr userDrawn="1"/>
        </p:nvSpPr>
        <p:spPr>
          <a:xfrm>
            <a:off x="457200" y="1385745"/>
            <a:ext cx="4073473" cy="3657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ln w="0">
                  <a:noFill/>
                </a:ln>
                <a:solidFill>
                  <a:schemeClr val="tx1"/>
                </a:solidFill>
                <a:latin typeface="+mj-lt"/>
                <a:ea typeface="+mj-ea"/>
                <a:cs typeface="Calibri" panose="020F0502020204030204" pitchFamily="34" charset="0"/>
              </a:rPr>
              <a:t>PERSONA</a:t>
            </a:r>
            <a:endParaRPr lang="en-US" sz="800" b="1" i="0" cap="none" spc="0">
              <a:ln w="0">
                <a:noFill/>
              </a:ln>
              <a:solidFill>
                <a:schemeClr val="tx1"/>
              </a:solidFill>
              <a:latin typeface="+mj-lt"/>
              <a:ea typeface="+mj-ea"/>
              <a:cs typeface="Calibri" panose="020F0502020204030204" pitchFamily="34" charset="0"/>
            </a:endParaRPr>
          </a:p>
        </p:txBody>
      </p:sp>
      <p:sp>
        <p:nvSpPr>
          <p:cNvPr id="6" name="Rectangle 5">
            <a:extLst>
              <a:ext uri="{FF2B5EF4-FFF2-40B4-BE49-F238E27FC236}">
                <a16:creationId xmlns:a16="http://schemas.microsoft.com/office/drawing/2014/main" id="{5C6FC299-ECF1-7115-EAC2-F40AC585F0EE}"/>
              </a:ext>
            </a:extLst>
          </p:cNvPr>
          <p:cNvSpPr/>
          <p:nvPr userDrawn="1"/>
        </p:nvSpPr>
        <p:spPr>
          <a:xfrm>
            <a:off x="457200"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NEEDS</a:t>
            </a:r>
          </a:p>
        </p:txBody>
      </p:sp>
      <p:sp>
        <p:nvSpPr>
          <p:cNvPr id="7" name="Rectangle 6">
            <a:extLst>
              <a:ext uri="{FF2B5EF4-FFF2-40B4-BE49-F238E27FC236}">
                <a16:creationId xmlns:a16="http://schemas.microsoft.com/office/drawing/2014/main" id="{857A6FA5-5C53-D385-FD33-93B180F4F0B7}"/>
              </a:ext>
            </a:extLst>
          </p:cNvPr>
          <p:cNvSpPr/>
          <p:nvPr userDrawn="1"/>
        </p:nvSpPr>
        <p:spPr>
          <a:xfrm>
            <a:off x="2524585"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solidFill>
                  <a:schemeClr val="tx1"/>
                </a:solidFill>
                <a:latin typeface="+mj-lt"/>
                <a:ea typeface="+mj-ea"/>
              </a:rPr>
              <a:t>CONSTRAINTS</a:t>
            </a:r>
          </a:p>
        </p:txBody>
      </p:sp>
      <p:sp>
        <p:nvSpPr>
          <p:cNvPr id="3" name="Rectangle 2">
            <a:extLst>
              <a:ext uri="{FF2B5EF4-FFF2-40B4-BE49-F238E27FC236}">
                <a16:creationId xmlns:a16="http://schemas.microsoft.com/office/drawing/2014/main" id="{0A202870-8C8D-B47D-E292-67B43092B052}"/>
              </a:ext>
            </a:extLst>
          </p:cNvPr>
          <p:cNvSpPr/>
          <p:nvPr userDrawn="1"/>
        </p:nvSpPr>
        <p:spPr>
          <a:xfrm>
            <a:off x="4591970"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OUTCOME</a:t>
            </a:r>
          </a:p>
        </p:txBody>
      </p:sp>
      <p:sp>
        <p:nvSpPr>
          <p:cNvPr id="8" name="Rectangle 7">
            <a:extLst>
              <a:ext uri="{FF2B5EF4-FFF2-40B4-BE49-F238E27FC236}">
                <a16:creationId xmlns:a16="http://schemas.microsoft.com/office/drawing/2014/main" id="{20770C15-D8B4-E108-40EE-3507F39F4BE2}"/>
              </a:ext>
            </a:extLst>
          </p:cNvPr>
          <p:cNvSpPr/>
          <p:nvPr userDrawn="1"/>
        </p:nvSpPr>
        <p:spPr>
          <a:xfrm>
            <a:off x="6659354"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solidFill>
                  <a:schemeClr val="tx1"/>
                </a:solidFill>
                <a:latin typeface="+mj-lt"/>
                <a:ea typeface="+mj-ea"/>
              </a:rPr>
              <a:t>METRICS</a:t>
            </a:r>
          </a:p>
        </p:txBody>
      </p:sp>
      <p:sp>
        <p:nvSpPr>
          <p:cNvPr id="9" name="Text Placeholder 5">
            <a:extLst>
              <a:ext uri="{FF2B5EF4-FFF2-40B4-BE49-F238E27FC236}">
                <a16:creationId xmlns:a16="http://schemas.microsoft.com/office/drawing/2014/main" id="{45F6FDE9-5356-1C93-8460-9211AFE47038}"/>
              </a:ext>
            </a:extLst>
          </p:cNvPr>
          <p:cNvSpPr>
            <a:spLocks noGrp="1"/>
          </p:cNvSpPr>
          <p:nvPr userDrawn="1">
            <p:ph type="body" sz="quarter" idx="27" hasCustomPrompt="1"/>
          </p:nvPr>
        </p:nvSpPr>
        <p:spPr>
          <a:xfrm>
            <a:off x="1060057" y="1395535"/>
            <a:ext cx="3460239" cy="34573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Persona</a:t>
            </a:r>
          </a:p>
        </p:txBody>
      </p:sp>
      <p:sp>
        <p:nvSpPr>
          <p:cNvPr id="10" name="Text Placeholder 5">
            <a:extLst>
              <a:ext uri="{FF2B5EF4-FFF2-40B4-BE49-F238E27FC236}">
                <a16:creationId xmlns:a16="http://schemas.microsoft.com/office/drawing/2014/main" id="{7AE2FF73-DA42-D474-7869-2236EA1DAA42}"/>
              </a:ext>
            </a:extLst>
          </p:cNvPr>
          <p:cNvSpPr>
            <a:spLocks noGrp="1"/>
          </p:cNvSpPr>
          <p:nvPr userDrawn="1">
            <p:ph type="body" sz="quarter" idx="28" hasCustomPrompt="1"/>
          </p:nvPr>
        </p:nvSpPr>
        <p:spPr>
          <a:xfrm>
            <a:off x="1060057" y="960602"/>
            <a:ext cx="3466742" cy="358768"/>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Short name of the problem</a:t>
            </a:r>
          </a:p>
        </p:txBody>
      </p:sp>
      <p:sp>
        <p:nvSpPr>
          <p:cNvPr id="11" name="Rectangle 10">
            <a:extLst>
              <a:ext uri="{FF2B5EF4-FFF2-40B4-BE49-F238E27FC236}">
                <a16:creationId xmlns:a16="http://schemas.microsoft.com/office/drawing/2014/main" id="{FD4248A3-F2A1-4E25-BBEA-D07015276055}"/>
              </a:ext>
            </a:extLst>
          </p:cNvPr>
          <p:cNvSpPr/>
          <p:nvPr userDrawn="1"/>
        </p:nvSpPr>
        <p:spPr>
          <a:xfrm>
            <a:off x="457200" y="1802824"/>
            <a:ext cx="4073473" cy="1312442"/>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solidFill>
                  <a:schemeClr val="tx1"/>
                </a:solidFill>
                <a:latin typeface="+mj-lt"/>
                <a:ea typeface="+mj-ea"/>
              </a:rPr>
              <a:t>SCENARIO</a:t>
            </a:r>
            <a:endParaRPr lang="en-US" sz="800" b="1" i="0" cap="none" spc="0">
              <a:ln w="0">
                <a:noFill/>
              </a:ln>
              <a:solidFill>
                <a:schemeClr val="tx1"/>
              </a:solidFill>
              <a:latin typeface="+mj-lt"/>
              <a:ea typeface="+mj-ea"/>
              <a:cs typeface="Calibri" panose="020F0502020204030204" pitchFamily="34" charset="0"/>
            </a:endParaRPr>
          </a:p>
        </p:txBody>
      </p:sp>
      <p:sp>
        <p:nvSpPr>
          <p:cNvPr id="12" name="Text Placeholder 5">
            <a:extLst>
              <a:ext uri="{FF2B5EF4-FFF2-40B4-BE49-F238E27FC236}">
                <a16:creationId xmlns:a16="http://schemas.microsoft.com/office/drawing/2014/main" id="{4B10C781-F3E5-D951-A38F-EB0676E912DC}"/>
              </a:ext>
            </a:extLst>
          </p:cNvPr>
          <p:cNvSpPr>
            <a:spLocks noGrp="1"/>
          </p:cNvSpPr>
          <p:nvPr userDrawn="1">
            <p:ph type="body" sz="quarter" idx="39" hasCustomPrompt="1"/>
          </p:nvPr>
        </p:nvSpPr>
        <p:spPr>
          <a:xfrm>
            <a:off x="460693" y="1972346"/>
            <a:ext cx="4064323" cy="1134291"/>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Describe the usage scenario that occurs when the person experiences the problem. </a:t>
            </a:r>
          </a:p>
        </p:txBody>
      </p:sp>
      <p:sp>
        <p:nvSpPr>
          <p:cNvPr id="13" name="TextBox 12">
            <a:extLst>
              <a:ext uri="{FF2B5EF4-FFF2-40B4-BE49-F238E27FC236}">
                <a16:creationId xmlns:a16="http://schemas.microsoft.com/office/drawing/2014/main" id="{1536EDDC-4D6D-C3C0-FE63-30D28668AFC8}"/>
              </a:ext>
            </a:extLst>
          </p:cNvPr>
          <p:cNvSpPr txBox="1"/>
          <p:nvPr userDrawn="1"/>
        </p:nvSpPr>
        <p:spPr>
          <a:xfrm>
            <a:off x="374904" y="128016"/>
            <a:ext cx="3895344" cy="457200"/>
          </a:xfrm>
          <a:prstGeom prst="rect">
            <a:avLst/>
          </a:prstGeom>
          <a:noFill/>
        </p:spPr>
        <p:txBody>
          <a:bodyPr wrap="square" anchor="ctr">
            <a:normAutofit/>
          </a:bodyPr>
          <a:lstStyle>
            <a:defPPr>
              <a:defRPr lang="en-US"/>
            </a:defPPr>
            <a:lvl1pPr>
              <a:defRPr sz="2400" b="0" i="0">
                <a:latin typeface="+mj-lt"/>
                <a:ea typeface="+mj-ea"/>
                <a:cs typeface="Calibri" panose="020F0502020204030204" pitchFamily="34" charset="0"/>
              </a:defRPr>
            </a:lvl1pPr>
          </a:lstStyle>
          <a:p>
            <a:pPr lvl="0"/>
            <a:r>
              <a:rPr lang="en-US" sz="1800"/>
              <a:t>Problem Story</a:t>
            </a:r>
          </a:p>
        </p:txBody>
      </p:sp>
      <p:sp>
        <p:nvSpPr>
          <p:cNvPr id="14" name="Rectangle 13">
            <a:extLst>
              <a:ext uri="{FF2B5EF4-FFF2-40B4-BE49-F238E27FC236}">
                <a16:creationId xmlns:a16="http://schemas.microsoft.com/office/drawing/2014/main" id="{71CDC230-A37C-DA10-F8B8-840AB588C8B0}"/>
              </a:ext>
            </a:extLst>
          </p:cNvPr>
          <p:cNvSpPr/>
          <p:nvPr userDrawn="1"/>
        </p:nvSpPr>
        <p:spPr>
          <a:xfrm>
            <a:off x="5798978" y="154485"/>
            <a:ext cx="2872056" cy="457199"/>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15" name="Text Placeholder 5">
            <a:extLst>
              <a:ext uri="{FF2B5EF4-FFF2-40B4-BE49-F238E27FC236}">
                <a16:creationId xmlns:a16="http://schemas.microsoft.com/office/drawing/2014/main" id="{2B0E8C3E-7259-6FED-DF42-E502178CF45B}"/>
              </a:ext>
            </a:extLst>
          </p:cNvPr>
          <p:cNvSpPr>
            <a:spLocks noGrp="1"/>
          </p:cNvSpPr>
          <p:nvPr userDrawn="1">
            <p:ph type="body" sz="quarter" idx="26" hasCustomPrompt="1"/>
          </p:nvPr>
        </p:nvSpPr>
        <p:spPr>
          <a:xfrm>
            <a:off x="5798978" y="346644"/>
            <a:ext cx="2872056" cy="270013"/>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16" name="Rectangle 15">
            <a:extLst>
              <a:ext uri="{FF2B5EF4-FFF2-40B4-BE49-F238E27FC236}">
                <a16:creationId xmlns:a16="http://schemas.microsoft.com/office/drawing/2014/main" id="{373884FF-6644-EE30-125A-A352F05F0C90}"/>
              </a:ext>
            </a:extLst>
          </p:cNvPr>
          <p:cNvSpPr/>
          <p:nvPr userDrawn="1"/>
        </p:nvSpPr>
        <p:spPr>
          <a:xfrm>
            <a:off x="460693" y="688749"/>
            <a:ext cx="4073473" cy="22860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kern="1200">
                <a:solidFill>
                  <a:schemeClr val="tx1"/>
                </a:solidFill>
                <a:latin typeface="+mj-lt"/>
                <a:ea typeface="+mj-ea"/>
                <a:cs typeface="Calibri" panose="020F0502020204030204" pitchFamily="34" charset="0"/>
              </a:rPr>
              <a:t>INITIATIVE</a:t>
            </a:r>
          </a:p>
        </p:txBody>
      </p:sp>
      <p:sp>
        <p:nvSpPr>
          <p:cNvPr id="17" name="Text Placeholder 5">
            <a:extLst>
              <a:ext uri="{FF2B5EF4-FFF2-40B4-BE49-F238E27FC236}">
                <a16:creationId xmlns:a16="http://schemas.microsoft.com/office/drawing/2014/main" id="{A3490747-743E-E091-BAB4-A68E67B021EC}"/>
              </a:ext>
            </a:extLst>
          </p:cNvPr>
          <p:cNvSpPr>
            <a:spLocks noGrp="1"/>
          </p:cNvSpPr>
          <p:nvPr userDrawn="1">
            <p:ph type="body" sz="quarter" idx="43" hasCustomPrompt="1"/>
          </p:nvPr>
        </p:nvSpPr>
        <p:spPr>
          <a:xfrm>
            <a:off x="1060055" y="688749"/>
            <a:ext cx="3466744" cy="22503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Initiative</a:t>
            </a:r>
          </a:p>
        </p:txBody>
      </p:sp>
      <p:sp>
        <p:nvSpPr>
          <p:cNvPr id="18" name="TextBox 17">
            <a:extLst>
              <a:ext uri="{FF2B5EF4-FFF2-40B4-BE49-F238E27FC236}">
                <a16:creationId xmlns:a16="http://schemas.microsoft.com/office/drawing/2014/main" id="{0B68C4EC-810D-E0D0-D20B-8649DC01623B}"/>
              </a:ext>
            </a:extLst>
          </p:cNvPr>
          <p:cNvSpPr txBox="1"/>
          <p:nvPr userDrawn="1"/>
        </p:nvSpPr>
        <p:spPr>
          <a:xfrm>
            <a:off x="213610" y="2304738"/>
            <a:ext cx="0" cy="0"/>
          </a:xfrm>
          <a:prstGeom prst="rect">
            <a:avLst/>
          </a:prstGeom>
          <a:noFill/>
        </p:spPr>
        <p:txBody>
          <a:bodyPr wrap="none" rtlCol="0" anchor="ctr">
            <a:normAutofit fontScale="25000" lnSpcReduction="20000"/>
          </a:bodyPr>
          <a:lstStyle/>
          <a:p>
            <a:endParaRPr lang="en-US" sz="1346">
              <a:solidFill>
                <a:schemeClr val="tx2"/>
              </a:solidFill>
              <a:latin typeface="+mj-lt"/>
              <a:ea typeface="Century Gothic" charset="0"/>
              <a:cs typeface="Century Gothic" charset="0"/>
            </a:endParaRPr>
          </a:p>
        </p:txBody>
      </p:sp>
      <p:sp>
        <p:nvSpPr>
          <p:cNvPr id="19" name="Text Placeholder 5">
            <a:extLst>
              <a:ext uri="{FF2B5EF4-FFF2-40B4-BE49-F238E27FC236}">
                <a16:creationId xmlns:a16="http://schemas.microsoft.com/office/drawing/2014/main" id="{55DB1C08-C9C9-5C10-48C8-B83530370F7F}"/>
              </a:ext>
            </a:extLst>
          </p:cNvPr>
          <p:cNvSpPr>
            <a:spLocks noGrp="1"/>
          </p:cNvSpPr>
          <p:nvPr userDrawn="1">
            <p:ph type="body" sz="quarter" idx="37" hasCustomPrompt="1"/>
          </p:nvPr>
        </p:nvSpPr>
        <p:spPr>
          <a:xfrm>
            <a:off x="4594597" y="3500285"/>
            <a:ext cx="2011680" cy="1146732"/>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How this capability will improve the situation</a:t>
            </a:r>
          </a:p>
        </p:txBody>
      </p:sp>
      <p:sp>
        <p:nvSpPr>
          <p:cNvPr id="20" name="Text Placeholder 5">
            <a:extLst>
              <a:ext uri="{FF2B5EF4-FFF2-40B4-BE49-F238E27FC236}">
                <a16:creationId xmlns:a16="http://schemas.microsoft.com/office/drawing/2014/main" id="{8B582315-749A-B1DA-1AD5-B0C53F189D39}"/>
              </a:ext>
            </a:extLst>
          </p:cNvPr>
          <p:cNvSpPr>
            <a:spLocks noGrp="1"/>
          </p:cNvSpPr>
          <p:nvPr userDrawn="1">
            <p:ph type="body" sz="quarter" idx="40" hasCustomPrompt="1"/>
          </p:nvPr>
        </p:nvSpPr>
        <p:spPr>
          <a:xfrm>
            <a:off x="457200" y="3500282"/>
            <a:ext cx="2011680" cy="1146741"/>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occur to address this problem</a:t>
            </a:r>
          </a:p>
        </p:txBody>
      </p:sp>
      <p:sp>
        <p:nvSpPr>
          <p:cNvPr id="21" name="Text Placeholder 5">
            <a:extLst>
              <a:ext uri="{FF2B5EF4-FFF2-40B4-BE49-F238E27FC236}">
                <a16:creationId xmlns:a16="http://schemas.microsoft.com/office/drawing/2014/main" id="{BC41126B-4A53-9704-A40B-7FE681A9480C}"/>
              </a:ext>
            </a:extLst>
          </p:cNvPr>
          <p:cNvSpPr>
            <a:spLocks noGrp="1"/>
          </p:cNvSpPr>
          <p:nvPr userDrawn="1">
            <p:ph type="body" sz="quarter" idx="41" hasCustomPrompt="1"/>
          </p:nvPr>
        </p:nvSpPr>
        <p:spPr>
          <a:xfrm>
            <a:off x="2529840" y="3500488"/>
            <a:ext cx="2011680" cy="1145947"/>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What MUST NOT occur in the implementation</a:t>
            </a:r>
          </a:p>
        </p:txBody>
      </p:sp>
      <p:sp>
        <p:nvSpPr>
          <p:cNvPr id="22" name="Text Placeholder 5">
            <a:extLst>
              <a:ext uri="{FF2B5EF4-FFF2-40B4-BE49-F238E27FC236}">
                <a16:creationId xmlns:a16="http://schemas.microsoft.com/office/drawing/2014/main" id="{D0298921-ED81-7EA4-62EA-B5C1E768940D}"/>
              </a:ext>
            </a:extLst>
          </p:cNvPr>
          <p:cNvSpPr>
            <a:spLocks noGrp="1"/>
          </p:cNvSpPr>
          <p:nvPr userDrawn="1">
            <p:ph type="body" sz="quarter" idx="44" hasCustomPrompt="1"/>
          </p:nvPr>
        </p:nvSpPr>
        <p:spPr>
          <a:xfrm>
            <a:off x="6659354" y="3500285"/>
            <a:ext cx="2011680" cy="1146732"/>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ln w="0">
                  <a:noFill/>
                </a:ln>
                <a:solidFill>
                  <a:schemeClr val="tx1"/>
                </a:solidFill>
                <a:latin typeface="+mn-lt"/>
                <a:ea typeface="ＭＳ Ｐゴシック" charset="0"/>
                <a:cs typeface="Calibri" panose="020F0502020204030204" pitchFamily="34" charset="0"/>
              </a:rPr>
              <a:t>How to measure successful resolution</a:t>
            </a:r>
            <a:endParaRPr lang="en-US" sz="1000" b="0" i="0" kern="1200">
              <a:solidFill>
                <a:schemeClr val="tx1"/>
              </a:solidFill>
              <a:latin typeface="+mn-lt"/>
              <a:ea typeface="ＭＳ Ｐゴシック" charset="0"/>
              <a:cs typeface="ＭＳ Ｐゴシック" charset="0"/>
            </a:endParaRPr>
          </a:p>
        </p:txBody>
      </p:sp>
      <p:sp>
        <p:nvSpPr>
          <p:cNvPr id="23" name="TextBox 22">
            <a:extLst>
              <a:ext uri="{FF2B5EF4-FFF2-40B4-BE49-F238E27FC236}">
                <a16:creationId xmlns:a16="http://schemas.microsoft.com/office/drawing/2014/main" id="{7C1BA138-DA9F-6385-8309-220395DE16B4}"/>
              </a:ext>
            </a:extLst>
          </p:cNvPr>
          <p:cNvSpPr txBox="1"/>
          <p:nvPr userDrawn="1"/>
        </p:nvSpPr>
        <p:spPr>
          <a:xfrm>
            <a:off x="457200" y="3296779"/>
            <a:ext cx="2011680" cy="274320"/>
          </a:xfrm>
          <a:prstGeom prst="rect">
            <a:avLst/>
          </a:prstGeom>
          <a:noFill/>
        </p:spPr>
        <p:txBody>
          <a:bodyPr wrap="square" lIns="45720" rIns="45720" rtlCol="0" anchor="t">
            <a:normAutofit/>
          </a:body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occur to address this problem</a:t>
            </a:r>
          </a:p>
        </p:txBody>
      </p:sp>
      <p:sp>
        <p:nvSpPr>
          <p:cNvPr id="24" name="TextBox 23">
            <a:extLst>
              <a:ext uri="{FF2B5EF4-FFF2-40B4-BE49-F238E27FC236}">
                <a16:creationId xmlns:a16="http://schemas.microsoft.com/office/drawing/2014/main" id="{C79C906B-4E88-B481-25A7-E72A06E6F3C4}"/>
              </a:ext>
            </a:extLst>
          </p:cNvPr>
          <p:cNvSpPr txBox="1"/>
          <p:nvPr userDrawn="1"/>
        </p:nvSpPr>
        <p:spPr>
          <a:xfrm>
            <a:off x="2529840" y="3296779"/>
            <a:ext cx="2011680" cy="274320"/>
          </a:xfrm>
          <a:prstGeom prst="rect">
            <a:avLst/>
          </a:prstGeom>
          <a:noFill/>
        </p:spPr>
        <p:txBody>
          <a:bodyPr wrap="square" lIns="45720" rIns="45720" rtlCol="0" anchor="t">
            <a:normAutofit/>
          </a:bodyPr>
          <a:lstStyle/>
          <a:p>
            <a:r>
              <a:rPr lang="en-US" sz="800" b="0" i="0" kern="1200">
                <a:solidFill>
                  <a:schemeClr val="tx1"/>
                </a:solidFill>
                <a:latin typeface="+mn-lt"/>
                <a:ea typeface="ＭＳ Ｐゴシック" charset="0"/>
                <a:cs typeface="ＭＳ Ｐゴシック" charset="0"/>
              </a:rPr>
              <a:t>What MUST NOT occur in the implementation</a:t>
            </a:r>
          </a:p>
        </p:txBody>
      </p:sp>
      <p:sp>
        <p:nvSpPr>
          <p:cNvPr id="25" name="TextBox 24">
            <a:extLst>
              <a:ext uri="{FF2B5EF4-FFF2-40B4-BE49-F238E27FC236}">
                <a16:creationId xmlns:a16="http://schemas.microsoft.com/office/drawing/2014/main" id="{4E2C3C45-EA8D-E90E-18B6-35C468D9469E}"/>
              </a:ext>
            </a:extLst>
          </p:cNvPr>
          <p:cNvSpPr txBox="1"/>
          <p:nvPr userDrawn="1"/>
        </p:nvSpPr>
        <p:spPr>
          <a:xfrm>
            <a:off x="4594597" y="3296779"/>
            <a:ext cx="2011680" cy="274320"/>
          </a:xfrm>
          <a:prstGeom prst="rect">
            <a:avLst/>
          </a:prstGeom>
          <a:noFill/>
        </p:spPr>
        <p:txBody>
          <a:bodyPr wrap="square" lIns="45720" rIns="45720" rtlCol="0" anchor="t">
            <a:normAutofit/>
          </a:bodyPr>
          <a:lstStyle/>
          <a:p>
            <a:r>
              <a:rPr lang="en-US" sz="800" b="0" i="0" kern="1200">
                <a:solidFill>
                  <a:schemeClr val="tx1"/>
                </a:solidFill>
                <a:latin typeface="+mn-lt"/>
                <a:ea typeface="ＭＳ Ｐゴシック" charset="0"/>
                <a:cs typeface="ＭＳ Ｐゴシック" charset="0"/>
              </a:rPr>
              <a:t>How this capability will improve the situation</a:t>
            </a:r>
          </a:p>
        </p:txBody>
      </p:sp>
      <p:sp>
        <p:nvSpPr>
          <p:cNvPr id="26" name="TextBox 25">
            <a:extLst>
              <a:ext uri="{FF2B5EF4-FFF2-40B4-BE49-F238E27FC236}">
                <a16:creationId xmlns:a16="http://schemas.microsoft.com/office/drawing/2014/main" id="{7BFBFD24-4375-CB09-AB43-00E6472D8B2D}"/>
              </a:ext>
            </a:extLst>
          </p:cNvPr>
          <p:cNvSpPr txBox="1"/>
          <p:nvPr userDrawn="1"/>
        </p:nvSpPr>
        <p:spPr>
          <a:xfrm>
            <a:off x="6659354" y="3296779"/>
            <a:ext cx="2011680" cy="274320"/>
          </a:xfrm>
          <a:prstGeom prst="rect">
            <a:avLst/>
          </a:prstGeom>
          <a:noFill/>
        </p:spPr>
        <p:txBody>
          <a:bodyPr wrap="square" lIns="45720" rIns="45720" rtlCol="0" anchor="t">
            <a:normAutofit/>
          </a:bodyPr>
          <a:lstStyle/>
          <a:p>
            <a:r>
              <a:rPr lang="en-US" sz="800" b="0" i="0" kern="1200">
                <a:ln w="0">
                  <a:noFill/>
                </a:ln>
                <a:solidFill>
                  <a:schemeClr val="tx1"/>
                </a:solidFill>
                <a:latin typeface="+mn-lt"/>
                <a:ea typeface="ＭＳ Ｐゴシック" charset="0"/>
                <a:cs typeface="Calibri" panose="020F0502020204030204" pitchFamily="34" charset="0"/>
              </a:rPr>
              <a:t>How to measure successful resolution</a:t>
            </a:r>
            <a:endParaRPr lang="en-US" sz="800" b="0" i="0" kern="1200">
              <a:solidFill>
                <a:schemeClr val="tx1"/>
              </a:solidFill>
              <a:latin typeface="+mn-lt"/>
              <a:ea typeface="ＭＳ Ｐゴシック" charset="0"/>
              <a:cs typeface="ＭＳ Ｐゴシック" charset="0"/>
            </a:endParaRPr>
          </a:p>
        </p:txBody>
      </p:sp>
      <p:sp>
        <p:nvSpPr>
          <p:cNvPr id="27" name="Rectangle 26">
            <a:extLst>
              <a:ext uri="{FF2B5EF4-FFF2-40B4-BE49-F238E27FC236}">
                <a16:creationId xmlns:a16="http://schemas.microsoft.com/office/drawing/2014/main" id="{ABAE4221-B13B-7033-B28C-C67FE8368C50}"/>
              </a:ext>
            </a:extLst>
          </p:cNvPr>
          <p:cNvSpPr/>
          <p:nvPr userDrawn="1"/>
        </p:nvSpPr>
        <p:spPr>
          <a:xfrm>
            <a:off x="4596176" y="679450"/>
            <a:ext cx="4074858" cy="2435816"/>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POTENTIAL SOLUTION (written with creation team)</a:t>
            </a:r>
            <a:endParaRPr lang="en-US" sz="800" b="1" i="0" cap="none" spc="0">
              <a:ln w="0">
                <a:noFill/>
              </a:ln>
              <a:solidFill>
                <a:schemeClr val="tx1"/>
              </a:solidFill>
              <a:latin typeface="+mj-lt"/>
              <a:ea typeface="+mj-ea"/>
              <a:cs typeface="Calibri" panose="020F0502020204030204" pitchFamily="34" charset="0"/>
            </a:endParaRPr>
          </a:p>
        </p:txBody>
      </p:sp>
      <p:sp>
        <p:nvSpPr>
          <p:cNvPr id="28" name="Text Placeholder 5">
            <a:extLst>
              <a:ext uri="{FF2B5EF4-FFF2-40B4-BE49-F238E27FC236}">
                <a16:creationId xmlns:a16="http://schemas.microsoft.com/office/drawing/2014/main" id="{8FAAD652-C40D-99E1-3C96-4407F4489F95}"/>
              </a:ext>
            </a:extLst>
          </p:cNvPr>
          <p:cNvSpPr>
            <a:spLocks noGrp="1"/>
          </p:cNvSpPr>
          <p:nvPr userDrawn="1">
            <p:ph type="body" sz="quarter" idx="45" hasCustomPrompt="1"/>
          </p:nvPr>
        </p:nvSpPr>
        <p:spPr>
          <a:xfrm>
            <a:off x="4594597" y="841154"/>
            <a:ext cx="4073472" cy="2265483"/>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What we might do to address this problem. </a:t>
            </a:r>
          </a:p>
        </p:txBody>
      </p:sp>
      <p:sp>
        <p:nvSpPr>
          <p:cNvPr id="2" name="TextBox 1">
            <a:extLst>
              <a:ext uri="{FF2B5EF4-FFF2-40B4-BE49-F238E27FC236}">
                <a16:creationId xmlns:a16="http://schemas.microsoft.com/office/drawing/2014/main" id="{5B1C4AD7-7DC0-1D81-0CF7-595763F92691}"/>
              </a:ext>
            </a:extLst>
          </p:cNvPr>
          <p:cNvSpPr txBox="1"/>
          <p:nvPr userDrawn="1"/>
        </p:nvSpPr>
        <p:spPr>
          <a:xfrm>
            <a:off x="384048" y="457200"/>
            <a:ext cx="397675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characteristics of a customer problem to be solved</a:t>
            </a:r>
          </a:p>
        </p:txBody>
      </p:sp>
      <p:sp>
        <p:nvSpPr>
          <p:cNvPr id="31" name="TextBox 30">
            <a:extLst>
              <a:ext uri="{FF2B5EF4-FFF2-40B4-BE49-F238E27FC236}">
                <a16:creationId xmlns:a16="http://schemas.microsoft.com/office/drawing/2014/main" id="{6256B84F-5A13-8272-F82B-063D885B6E7E}"/>
              </a:ext>
            </a:extLst>
          </p:cNvPr>
          <p:cNvSpPr txBox="1"/>
          <p:nvPr userDrawn="1"/>
        </p:nvSpPr>
        <p:spPr>
          <a:xfrm>
            <a:off x="0" y="-511018"/>
            <a:ext cx="9143999" cy="461665"/>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Good stories describe problems, not features or solutions. Provide scenarios that illustrate the problem. Define one or more potential solutions, working with your creation team. Product managers lead definition of the problem; creation teams lead definition of the solution.</a:t>
            </a:r>
          </a:p>
        </p:txBody>
      </p:sp>
    </p:spTree>
    <p:extLst>
      <p:ext uri="{BB962C8B-B14F-4D97-AF65-F5344CB8AC3E}">
        <p14:creationId xmlns:p14="http://schemas.microsoft.com/office/powerpoint/2010/main" val="366414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oritize_IDEAS">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403051-135E-EE12-DB2C-56548E0D7CE8}"/>
              </a:ext>
            </a:extLst>
          </p:cNvPr>
          <p:cNvGraphicFramePr>
            <a:graphicFrameLocks noGrp="1"/>
          </p:cNvGraphicFramePr>
          <p:nvPr userDrawn="1">
            <p:extLst>
              <p:ext uri="{D42A27DB-BD31-4B8C-83A1-F6EECF244321}">
                <p14:modId xmlns:p14="http://schemas.microsoft.com/office/powerpoint/2010/main" val="1076911920"/>
              </p:ext>
            </p:extLst>
          </p:nvPr>
        </p:nvGraphicFramePr>
        <p:xfrm>
          <a:off x="457199" y="679450"/>
          <a:ext cx="8229600" cy="3534563"/>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916593530"/>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1673948685"/>
                    </a:ext>
                  </a:extLst>
                </a:gridCol>
              </a:tblGrid>
              <a:tr h="528179">
                <a:tc rowSpan="2">
                  <a:txBody>
                    <a:bodyPr/>
                    <a:lstStyle/>
                    <a:p>
                      <a:pPr algn="ctr" rtl="0" fontAlgn="ctr"/>
                      <a:r>
                        <a:rPr lang="en-US" sz="1400" b="0" i="0" u="none" strike="noStrike">
                          <a:solidFill>
                            <a:schemeClr val="bg1"/>
                          </a:solidFill>
                          <a:effectLst/>
                          <a:latin typeface="+mj-lt"/>
                          <a:ea typeface="+mj-ea"/>
                          <a:cs typeface="Calibri" panose="020F0502020204030204" pitchFamily="34" charset="0"/>
                        </a:rPr>
                        <a:t>IDEA or </a:t>
                      </a:r>
                      <a:br>
                        <a:rPr lang="en-US" sz="1400" b="0" i="0" u="none" strike="noStrike">
                          <a:solidFill>
                            <a:schemeClr val="bg1"/>
                          </a:solidFill>
                          <a:effectLst/>
                          <a:latin typeface="+mj-lt"/>
                          <a:ea typeface="+mj-ea"/>
                          <a:cs typeface="Calibri" panose="020F0502020204030204" pitchFamily="34" charset="0"/>
                        </a:rPr>
                      </a:br>
                      <a:r>
                        <a:rPr lang="en-US" sz="1400" b="0" i="0" u="none" strike="noStrike">
                          <a:solidFill>
                            <a:schemeClr val="bg1"/>
                          </a:solidFill>
                          <a:effectLst/>
                          <a:latin typeface="+mj-lt"/>
                          <a:ea typeface="+mj-ea"/>
                          <a:cs typeface="Calibri" panose="020F0502020204030204" pitchFamily="34" charset="0"/>
                        </a:rPr>
                        <a:t>STORY </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MARKET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ORGANIZATION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400" b="0" i="0" u="none" strike="noStrike">
                        <a:solidFill>
                          <a:schemeClr val="bg1"/>
                        </a:solidFill>
                        <a:effectLst/>
                        <a:latin typeface="+mj-lt"/>
                        <a:ea typeface="+mj-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rtl="0" fontAlgn="ctr">
                        <a:spcAft>
                          <a:spcPts val="600"/>
                        </a:spcAft>
                      </a:pPr>
                      <a:r>
                        <a:rPr lang="en-US" sz="1400" b="0" i="0" u="none" strike="noStrike">
                          <a:solidFill>
                            <a:schemeClr val="bg1"/>
                          </a:solidFill>
                          <a:effectLst/>
                          <a:latin typeface="+mn-lt"/>
                          <a:ea typeface="+mj-ea"/>
                          <a:cs typeface="Calibri" panose="020F0502020204030204" pitchFamily="34" charset="0"/>
                        </a:rPr>
                        <a:t>PRIORITY </a:t>
                      </a:r>
                      <a:r>
                        <a:rPr kumimoji="0" lang="en-US" sz="1000" b="0" i="0" u="none" strike="noStrike" kern="1200">
                          <a:solidFill>
                            <a:schemeClr val="bg1"/>
                          </a:solidFill>
                          <a:effectLst/>
                          <a:latin typeface="+mn-lt"/>
                          <a:ea typeface="+mn-ea"/>
                          <a:cs typeface="Calibri" panose="020F0502020204030204" pitchFamily="34" charset="0"/>
                        </a:rPr>
                        <a:t>I*D*E*A*S/E</a:t>
                      </a:r>
                      <a:endParaRPr lang="en-US" sz="1000" b="0" i="0" u="none" strike="noStrike">
                        <a:solidFill>
                          <a:schemeClr val="bg1"/>
                        </a:solidFill>
                        <a:effectLst/>
                        <a:latin typeface="+mn-lt"/>
                        <a:ea typeface="+mj-ea"/>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13079">
                <a:tc vMerge="1">
                  <a:txBody>
                    <a:bodyPr/>
                    <a:lstStyle/>
                    <a:p>
                      <a:pPr algn="l" rtl="0" fontAlgn="ctr"/>
                      <a:endParaRPr lang="en-US" sz="1100" b="1" i="0" u="none" strike="noStrike">
                        <a:solidFill>
                          <a:schemeClr val="bg1"/>
                        </a:solidFill>
                        <a:effectLst/>
                        <a:latin typeface="Roboto" panose="02000000000000000000" pitchFamily="2"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IMPACT OF PROBLEM</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DISSATISFACTION WITH CURRENT SITUATION</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EVIDENCE</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ADVANTAGE </a:t>
                      </a:r>
                      <a:br>
                        <a:rPr lang="en-US" sz="1000" b="0" i="0" u="none" strike="noStrike">
                          <a:solidFill>
                            <a:schemeClr val="tx1"/>
                          </a:solidFill>
                          <a:effectLst/>
                          <a:latin typeface="+mj-lt"/>
                          <a:ea typeface="+mj-ea"/>
                          <a:cs typeface="Calibri" panose="020F0502020204030204" pitchFamily="34" charset="0"/>
                        </a:rPr>
                      </a:br>
                      <a:r>
                        <a:rPr lang="en-US" sz="1000" b="0" i="0" u="none" strike="noStrike">
                          <a:solidFill>
                            <a:schemeClr val="tx1"/>
                          </a:solidFill>
                          <a:effectLst/>
                          <a:latin typeface="+mj-lt"/>
                          <a:ea typeface="+mj-ea"/>
                          <a:cs typeface="Calibri" panose="020F0502020204030204" pitchFamily="34" charset="0"/>
                        </a:rPr>
                        <a:t>TO US</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STRATEGIC ALIGNMENT</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mj-lt"/>
                          <a:ea typeface="+mj-ea"/>
                          <a:cs typeface="Calibri" panose="020F0502020204030204" pitchFamily="34" charset="0"/>
                        </a:rPr>
                        <a:t>EFFORT TO DELIVER</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a:p>
                  </a:txBody>
                  <a:tcPr marL="0" marR="0" marT="9525" marB="0" anchor="ctr">
                    <a:lnL w="952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661">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78661">
                <a:tc>
                  <a:txBody>
                    <a:bodyPr/>
                    <a:lstStyle/>
                    <a:p>
                      <a:pPr algn="l" fontAlgn="ctr"/>
                      <a:endParaRPr lang="en-US" sz="14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7415720"/>
                  </a:ext>
                </a:extLst>
              </a:tr>
            </a:tbl>
          </a:graphicData>
        </a:graphic>
      </p:graphicFrame>
      <p:sp>
        <p:nvSpPr>
          <p:cNvPr id="4" name="Text Placeholder 8">
            <a:extLst>
              <a:ext uri="{FF2B5EF4-FFF2-40B4-BE49-F238E27FC236}">
                <a16:creationId xmlns:a16="http://schemas.microsoft.com/office/drawing/2014/main" id="{8DB1D771-0C67-CD96-E00A-FC3E8C93305E}"/>
              </a:ext>
            </a:extLst>
          </p:cNvPr>
          <p:cNvSpPr>
            <a:spLocks noGrp="1"/>
          </p:cNvSpPr>
          <p:nvPr>
            <p:ph type="body" sz="quarter" idx="10" hasCustomPrompt="1"/>
          </p:nvPr>
        </p:nvSpPr>
        <p:spPr>
          <a:xfrm>
            <a:off x="517839" y="1911440"/>
            <a:ext cx="1672468" cy="304935"/>
          </a:xfrm>
          <a:prstGeom prst="rect">
            <a:avLst/>
          </a:prstGeom>
          <a:noFill/>
        </p:spPr>
        <p:txBody>
          <a:bodyPr anchor="ctr">
            <a:normAutofit/>
          </a:bodyPr>
          <a:lstStyle>
            <a:lvl1pPr>
              <a:defRPr sz="1200">
                <a:solidFill>
                  <a:schemeClr val="tx1"/>
                </a:solidFill>
                <a:latin typeface="+mn-lt"/>
                <a:ea typeface="+mn-ea"/>
              </a:defRPr>
            </a:lvl1pPr>
          </a:lstStyle>
          <a:p>
            <a:pPr lvl="0"/>
            <a:r>
              <a:rPr lang="en-US"/>
              <a:t>Name</a:t>
            </a:r>
          </a:p>
        </p:txBody>
      </p:sp>
      <p:sp>
        <p:nvSpPr>
          <p:cNvPr id="8" name="Text Placeholder 8">
            <a:extLst>
              <a:ext uri="{FF2B5EF4-FFF2-40B4-BE49-F238E27FC236}">
                <a16:creationId xmlns:a16="http://schemas.microsoft.com/office/drawing/2014/main" id="{2869500F-8127-057E-E1CC-8CA2A61BD826}"/>
              </a:ext>
            </a:extLst>
          </p:cNvPr>
          <p:cNvSpPr>
            <a:spLocks noGrp="1"/>
          </p:cNvSpPr>
          <p:nvPr>
            <p:ph type="body" sz="quarter" idx="32" hasCustomPrompt="1"/>
          </p:nvPr>
        </p:nvSpPr>
        <p:spPr>
          <a:xfrm>
            <a:off x="2472630" y="1911440"/>
            <a:ext cx="536391" cy="304935"/>
          </a:xfrm>
          <a:prstGeom prst="rect">
            <a:avLst/>
          </a:prstGeom>
          <a:noFill/>
        </p:spPr>
        <p:txBody>
          <a:bodyPr anchor="ctr">
            <a:normAutofit/>
          </a:bodyPr>
          <a:lstStyle>
            <a:lvl1pPr algn="ctr">
              <a:defRPr sz="1600">
                <a:solidFill>
                  <a:schemeClr val="tx1"/>
                </a:solidFill>
                <a:latin typeface="+mn-lt"/>
                <a:ea typeface="+mn-ea"/>
              </a:defRPr>
            </a:lvl1pPr>
          </a:lstStyle>
          <a:p>
            <a:pPr lvl="0"/>
            <a:r>
              <a:rPr lang="en-US"/>
              <a:t>#</a:t>
            </a:r>
          </a:p>
        </p:txBody>
      </p:sp>
      <p:sp>
        <p:nvSpPr>
          <p:cNvPr id="12" name="Text Placeholder 8">
            <a:extLst>
              <a:ext uri="{FF2B5EF4-FFF2-40B4-BE49-F238E27FC236}">
                <a16:creationId xmlns:a16="http://schemas.microsoft.com/office/drawing/2014/main" id="{6183EA61-1B14-1AAD-891D-BE7574F4E90D}"/>
              </a:ext>
            </a:extLst>
          </p:cNvPr>
          <p:cNvSpPr>
            <a:spLocks noGrp="1"/>
          </p:cNvSpPr>
          <p:nvPr>
            <p:ph type="body" sz="quarter" idx="36" hasCustomPrompt="1"/>
          </p:nvPr>
        </p:nvSpPr>
        <p:spPr>
          <a:xfrm>
            <a:off x="3389614" y="1911440"/>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16" name="Text Placeholder 8">
            <a:extLst>
              <a:ext uri="{FF2B5EF4-FFF2-40B4-BE49-F238E27FC236}">
                <a16:creationId xmlns:a16="http://schemas.microsoft.com/office/drawing/2014/main" id="{32F8D5CA-32AD-D32A-4543-9D63DA82C2DD}"/>
              </a:ext>
            </a:extLst>
          </p:cNvPr>
          <p:cNvSpPr>
            <a:spLocks noGrp="1"/>
          </p:cNvSpPr>
          <p:nvPr>
            <p:ph type="body" sz="quarter" idx="40" hasCustomPrompt="1"/>
          </p:nvPr>
        </p:nvSpPr>
        <p:spPr>
          <a:xfrm>
            <a:off x="4306598" y="1911440"/>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20" name="Text Placeholder 8">
            <a:extLst>
              <a:ext uri="{FF2B5EF4-FFF2-40B4-BE49-F238E27FC236}">
                <a16:creationId xmlns:a16="http://schemas.microsoft.com/office/drawing/2014/main" id="{810FF308-40CE-C8BF-34B8-4564B701F7A4}"/>
              </a:ext>
            </a:extLst>
          </p:cNvPr>
          <p:cNvSpPr>
            <a:spLocks noGrp="1"/>
          </p:cNvSpPr>
          <p:nvPr>
            <p:ph type="body" sz="quarter" idx="44" hasCustomPrompt="1"/>
          </p:nvPr>
        </p:nvSpPr>
        <p:spPr>
          <a:xfrm>
            <a:off x="5223582" y="1911440"/>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24" name="Text Placeholder 8">
            <a:extLst>
              <a:ext uri="{FF2B5EF4-FFF2-40B4-BE49-F238E27FC236}">
                <a16:creationId xmlns:a16="http://schemas.microsoft.com/office/drawing/2014/main" id="{B2542B35-C6E3-1941-7EED-834AAF55BE05}"/>
              </a:ext>
            </a:extLst>
          </p:cNvPr>
          <p:cNvSpPr>
            <a:spLocks noGrp="1"/>
          </p:cNvSpPr>
          <p:nvPr>
            <p:ph type="body" sz="quarter" idx="48" hasCustomPrompt="1"/>
          </p:nvPr>
        </p:nvSpPr>
        <p:spPr>
          <a:xfrm>
            <a:off x="6140566" y="1911440"/>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28" name="Text Placeholder 8">
            <a:extLst>
              <a:ext uri="{FF2B5EF4-FFF2-40B4-BE49-F238E27FC236}">
                <a16:creationId xmlns:a16="http://schemas.microsoft.com/office/drawing/2014/main" id="{DFA32C6D-7DA4-8282-9956-7F4796AE37DE}"/>
              </a:ext>
            </a:extLst>
          </p:cNvPr>
          <p:cNvSpPr>
            <a:spLocks noGrp="1"/>
          </p:cNvSpPr>
          <p:nvPr>
            <p:ph type="body" sz="quarter" idx="52" hasCustomPrompt="1"/>
          </p:nvPr>
        </p:nvSpPr>
        <p:spPr>
          <a:xfrm>
            <a:off x="7057550" y="1911440"/>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32" name="TextBox 31">
            <a:extLst>
              <a:ext uri="{FF2B5EF4-FFF2-40B4-BE49-F238E27FC236}">
                <a16:creationId xmlns:a16="http://schemas.microsoft.com/office/drawing/2014/main" id="{DF37E30E-C0B7-9D77-30FE-9CC2F392A51B}"/>
              </a:ext>
            </a:extLst>
          </p:cNvPr>
          <p:cNvSpPr txBox="1"/>
          <p:nvPr userDrawn="1"/>
        </p:nvSpPr>
        <p:spPr>
          <a:xfrm>
            <a:off x="374904" y="128016"/>
            <a:ext cx="4087743"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Prioritize with IDEAS</a:t>
            </a:r>
          </a:p>
        </p:txBody>
      </p:sp>
      <p:sp>
        <p:nvSpPr>
          <p:cNvPr id="33" name="Text Placeholder 8">
            <a:extLst>
              <a:ext uri="{FF2B5EF4-FFF2-40B4-BE49-F238E27FC236}">
                <a16:creationId xmlns:a16="http://schemas.microsoft.com/office/drawing/2014/main" id="{D5303825-E7F1-FF23-0332-67A642F49926}"/>
              </a:ext>
            </a:extLst>
          </p:cNvPr>
          <p:cNvSpPr>
            <a:spLocks noGrp="1"/>
          </p:cNvSpPr>
          <p:nvPr>
            <p:ph type="body" sz="quarter" idx="56" hasCustomPrompt="1"/>
          </p:nvPr>
        </p:nvSpPr>
        <p:spPr>
          <a:xfrm>
            <a:off x="7974533" y="1911440"/>
            <a:ext cx="536391" cy="304935"/>
          </a:xfrm>
          <a:prstGeom prst="rect">
            <a:avLst/>
          </a:prstGeom>
          <a:noFill/>
        </p:spPr>
        <p:txBody>
          <a:bodyPr anchor="ctr">
            <a:noAutofit/>
          </a:bodyPr>
          <a:lstStyle>
            <a:lvl1pPr algn="ctr">
              <a:defRPr sz="1800" b="1">
                <a:solidFill>
                  <a:schemeClr val="tx1"/>
                </a:solidFill>
                <a:latin typeface="+mn-lt"/>
                <a:ea typeface="+mn-ea"/>
              </a:defRPr>
            </a:lvl1pPr>
          </a:lstStyle>
          <a:p>
            <a:pPr lvl="0"/>
            <a:r>
              <a:rPr lang="en-US"/>
              <a:t># </a:t>
            </a:r>
          </a:p>
        </p:txBody>
      </p:sp>
      <p:sp>
        <p:nvSpPr>
          <p:cNvPr id="39" name="Rectangle 38">
            <a:extLst>
              <a:ext uri="{FF2B5EF4-FFF2-40B4-BE49-F238E27FC236}">
                <a16:creationId xmlns:a16="http://schemas.microsoft.com/office/drawing/2014/main" id="{2B23698D-8BA5-ECEF-5076-D1EC7B16B2E4}"/>
              </a:ext>
            </a:extLst>
          </p:cNvPr>
          <p:cNvSpPr/>
          <p:nvPr userDrawn="1"/>
        </p:nvSpPr>
        <p:spPr>
          <a:xfrm>
            <a:off x="457200" y="4407671"/>
            <a:ext cx="8229600"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40" name="Text Placeholder 41">
            <a:extLst>
              <a:ext uri="{FF2B5EF4-FFF2-40B4-BE49-F238E27FC236}">
                <a16:creationId xmlns:a16="http://schemas.microsoft.com/office/drawing/2014/main" id="{5ADDF73D-80D8-7CF8-EF31-7B4CF37E5C26}"/>
              </a:ext>
            </a:extLst>
          </p:cNvPr>
          <p:cNvSpPr>
            <a:spLocks noGrp="1"/>
          </p:cNvSpPr>
          <p:nvPr>
            <p:ph type="body" sz="quarter" idx="60" hasCustomPrompt="1"/>
          </p:nvPr>
        </p:nvSpPr>
        <p:spPr>
          <a:xfrm>
            <a:off x="1930400" y="4407671"/>
            <a:ext cx="6765531" cy="232738"/>
          </a:xfrm>
          <a:prstGeom prst="rect">
            <a:avLst/>
          </a:prstGeom>
        </p:spPr>
        <p:txBody>
          <a:bodyPr lIns="45720" rIns="45720" anchor="ctr">
            <a:normAutofit/>
          </a:bodyPr>
          <a:lstStyle>
            <a:lvl1pPr>
              <a:defRPr sz="1050" b="0" i="0">
                <a:latin typeface="+mj-lt"/>
              </a:defRPr>
            </a:lvl1pPr>
          </a:lstStyle>
          <a:p>
            <a:pPr lvl="0"/>
            <a:r>
              <a:rPr lang="en-US"/>
              <a:t>Define rating method (such as 1-5 or Fibonacci)</a:t>
            </a:r>
          </a:p>
        </p:txBody>
      </p:sp>
      <p:sp>
        <p:nvSpPr>
          <p:cNvPr id="2" name="TextBox 1">
            <a:extLst>
              <a:ext uri="{FF2B5EF4-FFF2-40B4-BE49-F238E27FC236}">
                <a16:creationId xmlns:a16="http://schemas.microsoft.com/office/drawing/2014/main" id="{930FB03F-B3E9-1CE6-6898-259381BF9BAC}"/>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Profile the impact and value of product initiatives</a:t>
            </a:r>
          </a:p>
        </p:txBody>
      </p:sp>
      <p:sp>
        <p:nvSpPr>
          <p:cNvPr id="37" name="TextBox 36">
            <a:extLst>
              <a:ext uri="{FF2B5EF4-FFF2-40B4-BE49-F238E27FC236}">
                <a16:creationId xmlns:a16="http://schemas.microsoft.com/office/drawing/2014/main" id="{4178C838-496B-877F-39CC-22F45EFDA21B}"/>
              </a:ext>
            </a:extLst>
          </p:cNvPr>
          <p:cNvSpPr txBox="1"/>
          <p:nvPr userDrawn="1"/>
        </p:nvSpPr>
        <p:spPr>
          <a:xfrm>
            <a:off x="2727016" y="4806669"/>
            <a:ext cx="0" cy="0"/>
          </a:xfrm>
          <a:prstGeom prst="rect">
            <a:avLst/>
          </a:prstGeom>
          <a:noFill/>
        </p:spPr>
        <p:txBody>
          <a:bodyPr wrap="none" rtlCol="0" anchor="ctr">
            <a:noAutofit/>
          </a:bodyPr>
          <a:lstStyle/>
          <a:p>
            <a:pPr algn="ctr"/>
            <a:endParaRPr lang="en-US" sz="1600">
              <a:latin typeface="+mn-lt"/>
              <a:ea typeface="Century Gothic" charset="0"/>
              <a:cs typeface="Calibri" panose="020F0502020204030204" pitchFamily="34" charset="0"/>
            </a:endParaRPr>
          </a:p>
        </p:txBody>
      </p:sp>
      <p:sp>
        <p:nvSpPr>
          <p:cNvPr id="38" name="Rectangle 37">
            <a:extLst>
              <a:ext uri="{FF2B5EF4-FFF2-40B4-BE49-F238E27FC236}">
                <a16:creationId xmlns:a16="http://schemas.microsoft.com/office/drawing/2014/main" id="{9BFF63B7-2ADA-648B-496B-AD1C3E7EA8D6}"/>
              </a:ext>
            </a:extLst>
          </p:cNvPr>
          <p:cNvSpPr/>
          <p:nvPr userDrawn="1"/>
        </p:nvSpPr>
        <p:spPr>
          <a:xfrm>
            <a:off x="6697641" y="150616"/>
            <a:ext cx="19982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53" name="Text Placeholder 5">
            <a:extLst>
              <a:ext uri="{FF2B5EF4-FFF2-40B4-BE49-F238E27FC236}">
                <a16:creationId xmlns:a16="http://schemas.microsoft.com/office/drawing/2014/main" id="{114B26AF-4CE3-46C7-C94D-2EA97D1A0AFA}"/>
              </a:ext>
            </a:extLst>
          </p:cNvPr>
          <p:cNvSpPr>
            <a:spLocks noGrp="1"/>
          </p:cNvSpPr>
          <p:nvPr>
            <p:ph type="body" sz="quarter" idx="26" hasCustomPrompt="1"/>
          </p:nvPr>
        </p:nvSpPr>
        <p:spPr>
          <a:xfrm>
            <a:off x="6697643" y="348150"/>
            <a:ext cx="19982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54" name="Rectangle 53">
            <a:extLst>
              <a:ext uri="{FF2B5EF4-FFF2-40B4-BE49-F238E27FC236}">
                <a16:creationId xmlns:a16="http://schemas.microsoft.com/office/drawing/2014/main" id="{C92F6ADD-0D9B-0798-A038-C9391E3F6CD3}"/>
              </a:ext>
            </a:extLst>
          </p:cNvPr>
          <p:cNvSpPr/>
          <p:nvPr userDrawn="1"/>
        </p:nvSpPr>
        <p:spPr>
          <a:xfrm>
            <a:off x="3643738" y="150616"/>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endParaRPr lang="en-US" sz="900" b="0" i="0" cap="none" spc="0">
              <a:ln w="0">
                <a:noFill/>
              </a:ln>
              <a:latin typeface="+mn-lt"/>
              <a:ea typeface="+mj-ea"/>
              <a:cs typeface="Calibri" panose="020F0502020204030204" pitchFamily="34" charset="0"/>
            </a:endParaRPr>
          </a:p>
        </p:txBody>
      </p:sp>
      <p:sp>
        <p:nvSpPr>
          <p:cNvPr id="55" name="Text Placeholder 5">
            <a:extLst>
              <a:ext uri="{FF2B5EF4-FFF2-40B4-BE49-F238E27FC236}">
                <a16:creationId xmlns:a16="http://schemas.microsoft.com/office/drawing/2014/main" id="{2D822212-C9B6-34A7-0584-F06DF2B84E28}"/>
              </a:ext>
            </a:extLst>
          </p:cNvPr>
          <p:cNvSpPr>
            <a:spLocks noGrp="1"/>
          </p:cNvSpPr>
          <p:nvPr>
            <p:ph type="body" sz="quarter" idx="28" hasCustomPrompt="1"/>
          </p:nvPr>
        </p:nvSpPr>
        <p:spPr>
          <a:xfrm>
            <a:off x="3643739" y="150616"/>
            <a:ext cx="2965357" cy="438637"/>
          </a:xfrm>
          <a:prstGeom prst="rect">
            <a:avLst/>
          </a:prstGeom>
        </p:spPr>
        <p:txBody>
          <a:bodyPr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Product/portfolio/organization</a:t>
            </a:r>
          </a:p>
        </p:txBody>
      </p:sp>
      <p:sp>
        <p:nvSpPr>
          <p:cNvPr id="49" name="Text Placeholder 8">
            <a:extLst>
              <a:ext uri="{FF2B5EF4-FFF2-40B4-BE49-F238E27FC236}">
                <a16:creationId xmlns:a16="http://schemas.microsoft.com/office/drawing/2014/main" id="{FCB1DC49-C155-988C-D92F-757D26754A22}"/>
              </a:ext>
            </a:extLst>
          </p:cNvPr>
          <p:cNvSpPr>
            <a:spLocks noGrp="1"/>
          </p:cNvSpPr>
          <p:nvPr>
            <p:ph type="body" sz="quarter" idx="61" hasCustomPrompt="1"/>
          </p:nvPr>
        </p:nvSpPr>
        <p:spPr>
          <a:xfrm>
            <a:off x="517839" y="2380501"/>
            <a:ext cx="1672468" cy="304935"/>
          </a:xfrm>
          <a:prstGeom prst="rect">
            <a:avLst/>
          </a:prstGeom>
          <a:noFill/>
        </p:spPr>
        <p:txBody>
          <a:bodyPr anchor="ctr">
            <a:normAutofit/>
          </a:bodyPr>
          <a:lstStyle>
            <a:lvl1pPr>
              <a:defRPr sz="1200">
                <a:solidFill>
                  <a:schemeClr val="tx1"/>
                </a:solidFill>
                <a:latin typeface="+mn-lt"/>
                <a:ea typeface="+mn-ea"/>
              </a:defRPr>
            </a:lvl1pPr>
          </a:lstStyle>
          <a:p>
            <a:pPr lvl="0"/>
            <a:r>
              <a:rPr lang="en-US"/>
              <a:t>Name</a:t>
            </a:r>
          </a:p>
        </p:txBody>
      </p:sp>
      <p:sp>
        <p:nvSpPr>
          <p:cNvPr id="50" name="Text Placeholder 8">
            <a:extLst>
              <a:ext uri="{FF2B5EF4-FFF2-40B4-BE49-F238E27FC236}">
                <a16:creationId xmlns:a16="http://schemas.microsoft.com/office/drawing/2014/main" id="{F4A0375D-D54E-4EAC-D1A7-7E74964956D8}"/>
              </a:ext>
            </a:extLst>
          </p:cNvPr>
          <p:cNvSpPr>
            <a:spLocks noGrp="1"/>
          </p:cNvSpPr>
          <p:nvPr>
            <p:ph type="body" sz="quarter" idx="62" hasCustomPrompt="1"/>
          </p:nvPr>
        </p:nvSpPr>
        <p:spPr>
          <a:xfrm>
            <a:off x="2472630" y="2380501"/>
            <a:ext cx="536391" cy="304935"/>
          </a:xfrm>
          <a:prstGeom prst="rect">
            <a:avLst/>
          </a:prstGeom>
          <a:noFill/>
        </p:spPr>
        <p:txBody>
          <a:bodyPr anchor="ctr">
            <a:normAutofit/>
          </a:bodyPr>
          <a:lstStyle>
            <a:lvl1pPr algn="ctr">
              <a:defRPr sz="1600">
                <a:solidFill>
                  <a:schemeClr val="tx1"/>
                </a:solidFill>
                <a:latin typeface="+mn-lt"/>
                <a:ea typeface="+mn-ea"/>
              </a:defRPr>
            </a:lvl1pPr>
          </a:lstStyle>
          <a:p>
            <a:pPr lvl="0"/>
            <a:r>
              <a:rPr lang="en-US"/>
              <a:t>#</a:t>
            </a:r>
          </a:p>
        </p:txBody>
      </p:sp>
      <p:sp>
        <p:nvSpPr>
          <p:cNvPr id="51" name="Text Placeholder 8">
            <a:extLst>
              <a:ext uri="{FF2B5EF4-FFF2-40B4-BE49-F238E27FC236}">
                <a16:creationId xmlns:a16="http://schemas.microsoft.com/office/drawing/2014/main" id="{B7212E40-54DD-0FDC-B548-286FF5980DDC}"/>
              </a:ext>
            </a:extLst>
          </p:cNvPr>
          <p:cNvSpPr>
            <a:spLocks noGrp="1"/>
          </p:cNvSpPr>
          <p:nvPr>
            <p:ph type="body" sz="quarter" idx="63" hasCustomPrompt="1"/>
          </p:nvPr>
        </p:nvSpPr>
        <p:spPr>
          <a:xfrm>
            <a:off x="3389614" y="2380501"/>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52" name="Text Placeholder 8">
            <a:extLst>
              <a:ext uri="{FF2B5EF4-FFF2-40B4-BE49-F238E27FC236}">
                <a16:creationId xmlns:a16="http://schemas.microsoft.com/office/drawing/2014/main" id="{8D5CBF14-009B-206C-42B2-655592AE7530}"/>
              </a:ext>
            </a:extLst>
          </p:cNvPr>
          <p:cNvSpPr>
            <a:spLocks noGrp="1"/>
          </p:cNvSpPr>
          <p:nvPr>
            <p:ph type="body" sz="quarter" idx="64" hasCustomPrompt="1"/>
          </p:nvPr>
        </p:nvSpPr>
        <p:spPr>
          <a:xfrm>
            <a:off x="4306598" y="2380501"/>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56" name="Text Placeholder 8">
            <a:extLst>
              <a:ext uri="{FF2B5EF4-FFF2-40B4-BE49-F238E27FC236}">
                <a16:creationId xmlns:a16="http://schemas.microsoft.com/office/drawing/2014/main" id="{43FA5C53-EA3C-AB8A-3494-554570B6105D}"/>
              </a:ext>
            </a:extLst>
          </p:cNvPr>
          <p:cNvSpPr>
            <a:spLocks noGrp="1"/>
          </p:cNvSpPr>
          <p:nvPr>
            <p:ph type="body" sz="quarter" idx="65" hasCustomPrompt="1"/>
          </p:nvPr>
        </p:nvSpPr>
        <p:spPr>
          <a:xfrm>
            <a:off x="5223582" y="2380501"/>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57" name="Text Placeholder 8">
            <a:extLst>
              <a:ext uri="{FF2B5EF4-FFF2-40B4-BE49-F238E27FC236}">
                <a16:creationId xmlns:a16="http://schemas.microsoft.com/office/drawing/2014/main" id="{588E4FCE-27B4-3772-6E97-19F9440F7FFC}"/>
              </a:ext>
            </a:extLst>
          </p:cNvPr>
          <p:cNvSpPr>
            <a:spLocks noGrp="1"/>
          </p:cNvSpPr>
          <p:nvPr>
            <p:ph type="body" sz="quarter" idx="66" hasCustomPrompt="1"/>
          </p:nvPr>
        </p:nvSpPr>
        <p:spPr>
          <a:xfrm>
            <a:off x="6140566" y="2380501"/>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58" name="Text Placeholder 8">
            <a:extLst>
              <a:ext uri="{FF2B5EF4-FFF2-40B4-BE49-F238E27FC236}">
                <a16:creationId xmlns:a16="http://schemas.microsoft.com/office/drawing/2014/main" id="{4849A378-37F7-C585-F68D-74D3B9BA4FCB}"/>
              </a:ext>
            </a:extLst>
          </p:cNvPr>
          <p:cNvSpPr>
            <a:spLocks noGrp="1"/>
          </p:cNvSpPr>
          <p:nvPr>
            <p:ph type="body" sz="quarter" idx="67" hasCustomPrompt="1"/>
          </p:nvPr>
        </p:nvSpPr>
        <p:spPr>
          <a:xfrm>
            <a:off x="7057550" y="2380501"/>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59" name="Text Placeholder 8">
            <a:extLst>
              <a:ext uri="{FF2B5EF4-FFF2-40B4-BE49-F238E27FC236}">
                <a16:creationId xmlns:a16="http://schemas.microsoft.com/office/drawing/2014/main" id="{D2418CE5-5ED0-E15A-D9D3-4F0F681BB90D}"/>
              </a:ext>
            </a:extLst>
          </p:cNvPr>
          <p:cNvSpPr>
            <a:spLocks noGrp="1"/>
          </p:cNvSpPr>
          <p:nvPr>
            <p:ph type="body" sz="quarter" idx="68" hasCustomPrompt="1"/>
          </p:nvPr>
        </p:nvSpPr>
        <p:spPr>
          <a:xfrm>
            <a:off x="7974533" y="2380501"/>
            <a:ext cx="536391" cy="304935"/>
          </a:xfrm>
          <a:prstGeom prst="rect">
            <a:avLst/>
          </a:prstGeom>
          <a:noFill/>
        </p:spPr>
        <p:txBody>
          <a:bodyPr anchor="ctr">
            <a:noAutofit/>
          </a:bodyPr>
          <a:lstStyle>
            <a:lvl1pPr algn="ctr">
              <a:defRPr sz="1800" b="1">
                <a:solidFill>
                  <a:schemeClr val="tx1"/>
                </a:solidFill>
                <a:latin typeface="+mn-lt"/>
                <a:ea typeface="+mn-ea"/>
              </a:defRPr>
            </a:lvl1pPr>
          </a:lstStyle>
          <a:p>
            <a:pPr lvl="0"/>
            <a:r>
              <a:rPr lang="en-US"/>
              <a:t># </a:t>
            </a:r>
          </a:p>
        </p:txBody>
      </p:sp>
      <p:sp>
        <p:nvSpPr>
          <p:cNvPr id="60" name="Text Placeholder 8">
            <a:extLst>
              <a:ext uri="{FF2B5EF4-FFF2-40B4-BE49-F238E27FC236}">
                <a16:creationId xmlns:a16="http://schemas.microsoft.com/office/drawing/2014/main" id="{7ECF4917-1CA7-B809-2759-7DDCE839C901}"/>
              </a:ext>
            </a:extLst>
          </p:cNvPr>
          <p:cNvSpPr>
            <a:spLocks noGrp="1"/>
          </p:cNvSpPr>
          <p:nvPr>
            <p:ph type="body" sz="quarter" idx="69" hasCustomPrompt="1"/>
          </p:nvPr>
        </p:nvSpPr>
        <p:spPr>
          <a:xfrm>
            <a:off x="517839" y="2863739"/>
            <a:ext cx="1672468" cy="304935"/>
          </a:xfrm>
          <a:prstGeom prst="rect">
            <a:avLst/>
          </a:prstGeom>
          <a:noFill/>
        </p:spPr>
        <p:txBody>
          <a:bodyPr anchor="ctr">
            <a:normAutofit/>
          </a:bodyPr>
          <a:lstStyle>
            <a:lvl1pPr>
              <a:defRPr sz="1200">
                <a:solidFill>
                  <a:schemeClr val="tx1"/>
                </a:solidFill>
                <a:latin typeface="+mn-lt"/>
                <a:ea typeface="+mn-ea"/>
              </a:defRPr>
            </a:lvl1pPr>
          </a:lstStyle>
          <a:p>
            <a:pPr lvl="0"/>
            <a:r>
              <a:rPr lang="en-US"/>
              <a:t>Name</a:t>
            </a:r>
          </a:p>
        </p:txBody>
      </p:sp>
      <p:sp>
        <p:nvSpPr>
          <p:cNvPr id="61" name="Text Placeholder 8">
            <a:extLst>
              <a:ext uri="{FF2B5EF4-FFF2-40B4-BE49-F238E27FC236}">
                <a16:creationId xmlns:a16="http://schemas.microsoft.com/office/drawing/2014/main" id="{11776E8D-0720-2EA2-2643-91DE4DEE304A}"/>
              </a:ext>
            </a:extLst>
          </p:cNvPr>
          <p:cNvSpPr>
            <a:spLocks noGrp="1"/>
          </p:cNvSpPr>
          <p:nvPr>
            <p:ph type="body" sz="quarter" idx="70" hasCustomPrompt="1"/>
          </p:nvPr>
        </p:nvSpPr>
        <p:spPr>
          <a:xfrm>
            <a:off x="2472630" y="2863739"/>
            <a:ext cx="536391" cy="304935"/>
          </a:xfrm>
          <a:prstGeom prst="rect">
            <a:avLst/>
          </a:prstGeom>
          <a:noFill/>
        </p:spPr>
        <p:txBody>
          <a:bodyPr anchor="ctr">
            <a:normAutofit/>
          </a:bodyPr>
          <a:lstStyle>
            <a:lvl1pPr algn="ctr">
              <a:defRPr sz="1600">
                <a:solidFill>
                  <a:schemeClr val="tx1"/>
                </a:solidFill>
                <a:latin typeface="+mn-lt"/>
                <a:ea typeface="+mn-ea"/>
              </a:defRPr>
            </a:lvl1pPr>
          </a:lstStyle>
          <a:p>
            <a:pPr lvl="0"/>
            <a:r>
              <a:rPr lang="en-US"/>
              <a:t>#</a:t>
            </a:r>
          </a:p>
        </p:txBody>
      </p:sp>
      <p:sp>
        <p:nvSpPr>
          <p:cNvPr id="62" name="Text Placeholder 8">
            <a:extLst>
              <a:ext uri="{FF2B5EF4-FFF2-40B4-BE49-F238E27FC236}">
                <a16:creationId xmlns:a16="http://schemas.microsoft.com/office/drawing/2014/main" id="{F26F08CF-4FCB-F389-098B-C4946A86D332}"/>
              </a:ext>
            </a:extLst>
          </p:cNvPr>
          <p:cNvSpPr>
            <a:spLocks noGrp="1"/>
          </p:cNvSpPr>
          <p:nvPr>
            <p:ph type="body" sz="quarter" idx="71" hasCustomPrompt="1"/>
          </p:nvPr>
        </p:nvSpPr>
        <p:spPr>
          <a:xfrm>
            <a:off x="3389614" y="2863739"/>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63" name="Text Placeholder 8">
            <a:extLst>
              <a:ext uri="{FF2B5EF4-FFF2-40B4-BE49-F238E27FC236}">
                <a16:creationId xmlns:a16="http://schemas.microsoft.com/office/drawing/2014/main" id="{E0368AB9-A38A-A3B9-21D2-1D3130BCE5A3}"/>
              </a:ext>
            </a:extLst>
          </p:cNvPr>
          <p:cNvSpPr>
            <a:spLocks noGrp="1"/>
          </p:cNvSpPr>
          <p:nvPr>
            <p:ph type="body" sz="quarter" idx="72" hasCustomPrompt="1"/>
          </p:nvPr>
        </p:nvSpPr>
        <p:spPr>
          <a:xfrm>
            <a:off x="4306598" y="2863739"/>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64" name="Text Placeholder 8">
            <a:extLst>
              <a:ext uri="{FF2B5EF4-FFF2-40B4-BE49-F238E27FC236}">
                <a16:creationId xmlns:a16="http://schemas.microsoft.com/office/drawing/2014/main" id="{5E748FB0-DED5-62C3-38A9-75B16FEABAE5}"/>
              </a:ext>
            </a:extLst>
          </p:cNvPr>
          <p:cNvSpPr>
            <a:spLocks noGrp="1"/>
          </p:cNvSpPr>
          <p:nvPr>
            <p:ph type="body" sz="quarter" idx="73" hasCustomPrompt="1"/>
          </p:nvPr>
        </p:nvSpPr>
        <p:spPr>
          <a:xfrm>
            <a:off x="5223582" y="2863739"/>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65" name="Text Placeholder 8">
            <a:extLst>
              <a:ext uri="{FF2B5EF4-FFF2-40B4-BE49-F238E27FC236}">
                <a16:creationId xmlns:a16="http://schemas.microsoft.com/office/drawing/2014/main" id="{E51EF27A-2247-A204-2B23-04C5C0E48495}"/>
              </a:ext>
            </a:extLst>
          </p:cNvPr>
          <p:cNvSpPr>
            <a:spLocks noGrp="1"/>
          </p:cNvSpPr>
          <p:nvPr>
            <p:ph type="body" sz="quarter" idx="74" hasCustomPrompt="1"/>
          </p:nvPr>
        </p:nvSpPr>
        <p:spPr>
          <a:xfrm>
            <a:off x="6140566" y="2863739"/>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66" name="Text Placeholder 8">
            <a:extLst>
              <a:ext uri="{FF2B5EF4-FFF2-40B4-BE49-F238E27FC236}">
                <a16:creationId xmlns:a16="http://schemas.microsoft.com/office/drawing/2014/main" id="{BB8D96DF-DEB0-6241-7A62-27CBEA7B7898}"/>
              </a:ext>
            </a:extLst>
          </p:cNvPr>
          <p:cNvSpPr>
            <a:spLocks noGrp="1"/>
          </p:cNvSpPr>
          <p:nvPr>
            <p:ph type="body" sz="quarter" idx="75" hasCustomPrompt="1"/>
          </p:nvPr>
        </p:nvSpPr>
        <p:spPr>
          <a:xfrm>
            <a:off x="7057550" y="2863739"/>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67" name="Text Placeholder 8">
            <a:extLst>
              <a:ext uri="{FF2B5EF4-FFF2-40B4-BE49-F238E27FC236}">
                <a16:creationId xmlns:a16="http://schemas.microsoft.com/office/drawing/2014/main" id="{D705AA9C-2507-4AE4-2F26-F7FA7D235DE7}"/>
              </a:ext>
            </a:extLst>
          </p:cNvPr>
          <p:cNvSpPr>
            <a:spLocks noGrp="1"/>
          </p:cNvSpPr>
          <p:nvPr>
            <p:ph type="body" sz="quarter" idx="76" hasCustomPrompt="1"/>
          </p:nvPr>
        </p:nvSpPr>
        <p:spPr>
          <a:xfrm>
            <a:off x="7974533" y="2863739"/>
            <a:ext cx="536391" cy="304935"/>
          </a:xfrm>
          <a:prstGeom prst="rect">
            <a:avLst/>
          </a:prstGeom>
          <a:noFill/>
        </p:spPr>
        <p:txBody>
          <a:bodyPr anchor="ctr">
            <a:noAutofit/>
          </a:bodyPr>
          <a:lstStyle>
            <a:lvl1pPr algn="ctr">
              <a:defRPr sz="1800" b="1">
                <a:solidFill>
                  <a:schemeClr val="tx1"/>
                </a:solidFill>
                <a:latin typeface="+mn-lt"/>
                <a:ea typeface="+mn-ea"/>
              </a:defRPr>
            </a:lvl1pPr>
          </a:lstStyle>
          <a:p>
            <a:pPr lvl="0"/>
            <a:r>
              <a:rPr lang="en-US"/>
              <a:t># </a:t>
            </a:r>
          </a:p>
        </p:txBody>
      </p:sp>
      <p:sp>
        <p:nvSpPr>
          <p:cNvPr id="68" name="Text Placeholder 8">
            <a:extLst>
              <a:ext uri="{FF2B5EF4-FFF2-40B4-BE49-F238E27FC236}">
                <a16:creationId xmlns:a16="http://schemas.microsoft.com/office/drawing/2014/main" id="{6305124E-0AF2-D138-2800-99D972026C81}"/>
              </a:ext>
            </a:extLst>
          </p:cNvPr>
          <p:cNvSpPr>
            <a:spLocks noGrp="1"/>
          </p:cNvSpPr>
          <p:nvPr>
            <p:ph type="body" sz="quarter" idx="77" hasCustomPrompt="1"/>
          </p:nvPr>
        </p:nvSpPr>
        <p:spPr>
          <a:xfrm>
            <a:off x="517839" y="3346977"/>
            <a:ext cx="1672468" cy="304935"/>
          </a:xfrm>
          <a:prstGeom prst="rect">
            <a:avLst/>
          </a:prstGeom>
          <a:noFill/>
        </p:spPr>
        <p:txBody>
          <a:bodyPr anchor="ctr">
            <a:normAutofit/>
          </a:bodyPr>
          <a:lstStyle>
            <a:lvl1pPr>
              <a:defRPr sz="1200">
                <a:solidFill>
                  <a:schemeClr val="tx1"/>
                </a:solidFill>
                <a:latin typeface="+mn-lt"/>
                <a:ea typeface="+mn-ea"/>
              </a:defRPr>
            </a:lvl1pPr>
          </a:lstStyle>
          <a:p>
            <a:pPr lvl="0"/>
            <a:r>
              <a:rPr lang="en-US"/>
              <a:t>Name</a:t>
            </a:r>
          </a:p>
        </p:txBody>
      </p:sp>
      <p:sp>
        <p:nvSpPr>
          <p:cNvPr id="69" name="Text Placeholder 8">
            <a:extLst>
              <a:ext uri="{FF2B5EF4-FFF2-40B4-BE49-F238E27FC236}">
                <a16:creationId xmlns:a16="http://schemas.microsoft.com/office/drawing/2014/main" id="{49198051-BE03-682B-D5EB-C6983CFA0DA4}"/>
              </a:ext>
            </a:extLst>
          </p:cNvPr>
          <p:cNvSpPr>
            <a:spLocks noGrp="1"/>
          </p:cNvSpPr>
          <p:nvPr>
            <p:ph type="body" sz="quarter" idx="78" hasCustomPrompt="1"/>
          </p:nvPr>
        </p:nvSpPr>
        <p:spPr>
          <a:xfrm>
            <a:off x="2472630" y="3350522"/>
            <a:ext cx="536391" cy="304935"/>
          </a:xfrm>
          <a:prstGeom prst="rect">
            <a:avLst/>
          </a:prstGeom>
          <a:noFill/>
        </p:spPr>
        <p:txBody>
          <a:bodyPr anchor="ctr">
            <a:normAutofit/>
          </a:bodyPr>
          <a:lstStyle>
            <a:lvl1pPr algn="ctr">
              <a:defRPr sz="1600">
                <a:solidFill>
                  <a:schemeClr val="tx1"/>
                </a:solidFill>
                <a:latin typeface="+mn-lt"/>
                <a:ea typeface="+mn-ea"/>
              </a:defRPr>
            </a:lvl1pPr>
          </a:lstStyle>
          <a:p>
            <a:pPr lvl="0"/>
            <a:r>
              <a:rPr lang="en-US"/>
              <a:t>#</a:t>
            </a:r>
          </a:p>
        </p:txBody>
      </p:sp>
      <p:sp>
        <p:nvSpPr>
          <p:cNvPr id="70" name="Text Placeholder 8">
            <a:extLst>
              <a:ext uri="{FF2B5EF4-FFF2-40B4-BE49-F238E27FC236}">
                <a16:creationId xmlns:a16="http://schemas.microsoft.com/office/drawing/2014/main" id="{623CDEAC-21D8-DFE1-9D3A-E27825E3373D}"/>
              </a:ext>
            </a:extLst>
          </p:cNvPr>
          <p:cNvSpPr>
            <a:spLocks noGrp="1"/>
          </p:cNvSpPr>
          <p:nvPr>
            <p:ph type="body" sz="quarter" idx="79" hasCustomPrompt="1"/>
          </p:nvPr>
        </p:nvSpPr>
        <p:spPr>
          <a:xfrm>
            <a:off x="3389614" y="3350522"/>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1" name="Text Placeholder 8">
            <a:extLst>
              <a:ext uri="{FF2B5EF4-FFF2-40B4-BE49-F238E27FC236}">
                <a16:creationId xmlns:a16="http://schemas.microsoft.com/office/drawing/2014/main" id="{5A948C13-670C-AE16-792E-F331258A9E41}"/>
              </a:ext>
            </a:extLst>
          </p:cNvPr>
          <p:cNvSpPr>
            <a:spLocks noGrp="1"/>
          </p:cNvSpPr>
          <p:nvPr>
            <p:ph type="body" sz="quarter" idx="80" hasCustomPrompt="1"/>
          </p:nvPr>
        </p:nvSpPr>
        <p:spPr>
          <a:xfrm>
            <a:off x="4306598" y="3350522"/>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2" name="Text Placeholder 8">
            <a:extLst>
              <a:ext uri="{FF2B5EF4-FFF2-40B4-BE49-F238E27FC236}">
                <a16:creationId xmlns:a16="http://schemas.microsoft.com/office/drawing/2014/main" id="{83996F56-E9D0-B84E-5138-386677C12A61}"/>
              </a:ext>
            </a:extLst>
          </p:cNvPr>
          <p:cNvSpPr>
            <a:spLocks noGrp="1"/>
          </p:cNvSpPr>
          <p:nvPr>
            <p:ph type="body" sz="quarter" idx="81" hasCustomPrompt="1"/>
          </p:nvPr>
        </p:nvSpPr>
        <p:spPr>
          <a:xfrm>
            <a:off x="5223582" y="3350522"/>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3" name="Text Placeholder 8">
            <a:extLst>
              <a:ext uri="{FF2B5EF4-FFF2-40B4-BE49-F238E27FC236}">
                <a16:creationId xmlns:a16="http://schemas.microsoft.com/office/drawing/2014/main" id="{9C72C448-680F-6F47-960C-3F50704558EF}"/>
              </a:ext>
            </a:extLst>
          </p:cNvPr>
          <p:cNvSpPr>
            <a:spLocks noGrp="1"/>
          </p:cNvSpPr>
          <p:nvPr>
            <p:ph type="body" sz="quarter" idx="82" hasCustomPrompt="1"/>
          </p:nvPr>
        </p:nvSpPr>
        <p:spPr>
          <a:xfrm>
            <a:off x="6140566" y="3350522"/>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4" name="Text Placeholder 8">
            <a:extLst>
              <a:ext uri="{FF2B5EF4-FFF2-40B4-BE49-F238E27FC236}">
                <a16:creationId xmlns:a16="http://schemas.microsoft.com/office/drawing/2014/main" id="{B6E3738F-AAC2-C4F9-BA6F-C36E470555A1}"/>
              </a:ext>
            </a:extLst>
          </p:cNvPr>
          <p:cNvSpPr>
            <a:spLocks noGrp="1"/>
          </p:cNvSpPr>
          <p:nvPr>
            <p:ph type="body" sz="quarter" idx="83" hasCustomPrompt="1"/>
          </p:nvPr>
        </p:nvSpPr>
        <p:spPr>
          <a:xfrm>
            <a:off x="7057550" y="3350522"/>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5" name="Text Placeholder 8">
            <a:extLst>
              <a:ext uri="{FF2B5EF4-FFF2-40B4-BE49-F238E27FC236}">
                <a16:creationId xmlns:a16="http://schemas.microsoft.com/office/drawing/2014/main" id="{192CAADB-ECBF-2EC0-A9FE-960CCF002E47}"/>
              </a:ext>
            </a:extLst>
          </p:cNvPr>
          <p:cNvSpPr>
            <a:spLocks noGrp="1"/>
          </p:cNvSpPr>
          <p:nvPr>
            <p:ph type="body" sz="quarter" idx="84" hasCustomPrompt="1"/>
          </p:nvPr>
        </p:nvSpPr>
        <p:spPr>
          <a:xfrm>
            <a:off x="7974533" y="3350522"/>
            <a:ext cx="536391" cy="304935"/>
          </a:xfrm>
          <a:prstGeom prst="rect">
            <a:avLst/>
          </a:prstGeom>
          <a:noFill/>
        </p:spPr>
        <p:txBody>
          <a:bodyPr anchor="ctr">
            <a:noAutofit/>
          </a:bodyPr>
          <a:lstStyle>
            <a:lvl1pPr algn="ctr">
              <a:defRPr sz="1800" b="1">
                <a:solidFill>
                  <a:schemeClr val="tx1"/>
                </a:solidFill>
                <a:latin typeface="+mn-lt"/>
                <a:ea typeface="+mn-ea"/>
              </a:defRPr>
            </a:lvl1pPr>
          </a:lstStyle>
          <a:p>
            <a:pPr lvl="0"/>
            <a:r>
              <a:rPr lang="en-US"/>
              <a:t># </a:t>
            </a:r>
          </a:p>
        </p:txBody>
      </p:sp>
      <p:sp>
        <p:nvSpPr>
          <p:cNvPr id="76" name="Text Placeholder 8">
            <a:extLst>
              <a:ext uri="{FF2B5EF4-FFF2-40B4-BE49-F238E27FC236}">
                <a16:creationId xmlns:a16="http://schemas.microsoft.com/office/drawing/2014/main" id="{EBEBA0C2-6DC9-20F9-D68E-A2ADBE9961F2}"/>
              </a:ext>
            </a:extLst>
          </p:cNvPr>
          <p:cNvSpPr>
            <a:spLocks noGrp="1"/>
          </p:cNvSpPr>
          <p:nvPr>
            <p:ph type="body" sz="quarter" idx="85" hasCustomPrompt="1"/>
          </p:nvPr>
        </p:nvSpPr>
        <p:spPr>
          <a:xfrm>
            <a:off x="517839" y="3830216"/>
            <a:ext cx="1672468" cy="304935"/>
          </a:xfrm>
          <a:prstGeom prst="rect">
            <a:avLst/>
          </a:prstGeom>
          <a:noFill/>
        </p:spPr>
        <p:txBody>
          <a:bodyPr anchor="ctr">
            <a:normAutofit/>
          </a:bodyPr>
          <a:lstStyle>
            <a:lvl1pPr>
              <a:defRPr sz="1200">
                <a:solidFill>
                  <a:schemeClr val="tx1"/>
                </a:solidFill>
                <a:latin typeface="+mn-lt"/>
                <a:ea typeface="+mn-ea"/>
              </a:defRPr>
            </a:lvl1pPr>
          </a:lstStyle>
          <a:p>
            <a:pPr lvl="0"/>
            <a:r>
              <a:rPr lang="en-US"/>
              <a:t>Name</a:t>
            </a:r>
          </a:p>
        </p:txBody>
      </p:sp>
      <p:sp>
        <p:nvSpPr>
          <p:cNvPr id="77" name="Text Placeholder 8">
            <a:extLst>
              <a:ext uri="{FF2B5EF4-FFF2-40B4-BE49-F238E27FC236}">
                <a16:creationId xmlns:a16="http://schemas.microsoft.com/office/drawing/2014/main" id="{9969CC19-0967-C1F4-C6E4-55DB52D86452}"/>
              </a:ext>
            </a:extLst>
          </p:cNvPr>
          <p:cNvSpPr>
            <a:spLocks noGrp="1"/>
          </p:cNvSpPr>
          <p:nvPr>
            <p:ph type="body" sz="quarter" idx="86" hasCustomPrompt="1"/>
          </p:nvPr>
        </p:nvSpPr>
        <p:spPr>
          <a:xfrm>
            <a:off x="2472630" y="3830216"/>
            <a:ext cx="536391" cy="304935"/>
          </a:xfrm>
          <a:prstGeom prst="rect">
            <a:avLst/>
          </a:prstGeom>
          <a:noFill/>
        </p:spPr>
        <p:txBody>
          <a:bodyPr anchor="ctr">
            <a:normAutofit/>
          </a:bodyPr>
          <a:lstStyle>
            <a:lvl1pPr algn="ctr">
              <a:defRPr sz="1600">
                <a:solidFill>
                  <a:schemeClr val="tx1"/>
                </a:solidFill>
                <a:latin typeface="+mn-lt"/>
                <a:ea typeface="+mn-ea"/>
              </a:defRPr>
            </a:lvl1pPr>
          </a:lstStyle>
          <a:p>
            <a:pPr lvl="0"/>
            <a:r>
              <a:rPr lang="en-US"/>
              <a:t>#</a:t>
            </a:r>
          </a:p>
        </p:txBody>
      </p:sp>
      <p:sp>
        <p:nvSpPr>
          <p:cNvPr id="78" name="Text Placeholder 8">
            <a:extLst>
              <a:ext uri="{FF2B5EF4-FFF2-40B4-BE49-F238E27FC236}">
                <a16:creationId xmlns:a16="http://schemas.microsoft.com/office/drawing/2014/main" id="{7C8EBAB8-5E38-6411-D816-243D04F300E8}"/>
              </a:ext>
            </a:extLst>
          </p:cNvPr>
          <p:cNvSpPr>
            <a:spLocks noGrp="1"/>
          </p:cNvSpPr>
          <p:nvPr>
            <p:ph type="body" sz="quarter" idx="87" hasCustomPrompt="1"/>
          </p:nvPr>
        </p:nvSpPr>
        <p:spPr>
          <a:xfrm>
            <a:off x="3389614" y="3830216"/>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79" name="Text Placeholder 8">
            <a:extLst>
              <a:ext uri="{FF2B5EF4-FFF2-40B4-BE49-F238E27FC236}">
                <a16:creationId xmlns:a16="http://schemas.microsoft.com/office/drawing/2014/main" id="{ED1904B2-37B9-25F4-3BA8-9F18C25F109C}"/>
              </a:ext>
            </a:extLst>
          </p:cNvPr>
          <p:cNvSpPr>
            <a:spLocks noGrp="1"/>
          </p:cNvSpPr>
          <p:nvPr>
            <p:ph type="body" sz="quarter" idx="88" hasCustomPrompt="1"/>
          </p:nvPr>
        </p:nvSpPr>
        <p:spPr>
          <a:xfrm>
            <a:off x="4306598" y="3830216"/>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80" name="Text Placeholder 8">
            <a:extLst>
              <a:ext uri="{FF2B5EF4-FFF2-40B4-BE49-F238E27FC236}">
                <a16:creationId xmlns:a16="http://schemas.microsoft.com/office/drawing/2014/main" id="{E0FC9BF0-4EA1-F15F-18BA-348C25CDC098}"/>
              </a:ext>
            </a:extLst>
          </p:cNvPr>
          <p:cNvSpPr>
            <a:spLocks noGrp="1"/>
          </p:cNvSpPr>
          <p:nvPr>
            <p:ph type="body" sz="quarter" idx="89" hasCustomPrompt="1"/>
          </p:nvPr>
        </p:nvSpPr>
        <p:spPr>
          <a:xfrm>
            <a:off x="5223582" y="3830216"/>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81" name="Text Placeholder 8">
            <a:extLst>
              <a:ext uri="{FF2B5EF4-FFF2-40B4-BE49-F238E27FC236}">
                <a16:creationId xmlns:a16="http://schemas.microsoft.com/office/drawing/2014/main" id="{03126428-0262-C704-6851-1F0ABD4F0B55}"/>
              </a:ext>
            </a:extLst>
          </p:cNvPr>
          <p:cNvSpPr>
            <a:spLocks noGrp="1"/>
          </p:cNvSpPr>
          <p:nvPr>
            <p:ph type="body" sz="quarter" idx="90" hasCustomPrompt="1"/>
          </p:nvPr>
        </p:nvSpPr>
        <p:spPr>
          <a:xfrm>
            <a:off x="6140566" y="3830216"/>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82" name="Text Placeholder 8">
            <a:extLst>
              <a:ext uri="{FF2B5EF4-FFF2-40B4-BE49-F238E27FC236}">
                <a16:creationId xmlns:a16="http://schemas.microsoft.com/office/drawing/2014/main" id="{53D95E8C-FC65-5477-C805-962ADFEB4A9E}"/>
              </a:ext>
            </a:extLst>
          </p:cNvPr>
          <p:cNvSpPr>
            <a:spLocks noGrp="1"/>
          </p:cNvSpPr>
          <p:nvPr>
            <p:ph type="body" sz="quarter" idx="91" hasCustomPrompt="1"/>
          </p:nvPr>
        </p:nvSpPr>
        <p:spPr>
          <a:xfrm>
            <a:off x="7057550" y="3830216"/>
            <a:ext cx="536391" cy="304935"/>
          </a:xfrm>
          <a:prstGeom prst="rect">
            <a:avLst/>
          </a:prstGeom>
          <a:noFill/>
        </p:spPr>
        <p:txBody>
          <a:bodyPr anchor="ctr">
            <a:noAutofit/>
          </a:bodyPr>
          <a:lstStyle>
            <a:lvl1pPr algn="ctr">
              <a:defRPr sz="1600">
                <a:solidFill>
                  <a:schemeClr val="tx1"/>
                </a:solidFill>
                <a:latin typeface="+mn-lt"/>
                <a:ea typeface="+mn-ea"/>
              </a:defRPr>
            </a:lvl1pPr>
          </a:lstStyle>
          <a:p>
            <a:pPr lvl="0"/>
            <a:r>
              <a:rPr lang="en-US"/>
              <a:t># </a:t>
            </a:r>
          </a:p>
        </p:txBody>
      </p:sp>
      <p:sp>
        <p:nvSpPr>
          <p:cNvPr id="83" name="Text Placeholder 8">
            <a:extLst>
              <a:ext uri="{FF2B5EF4-FFF2-40B4-BE49-F238E27FC236}">
                <a16:creationId xmlns:a16="http://schemas.microsoft.com/office/drawing/2014/main" id="{FF50725C-AF83-1F54-59FD-FAA3DACCEC9C}"/>
              </a:ext>
            </a:extLst>
          </p:cNvPr>
          <p:cNvSpPr>
            <a:spLocks noGrp="1"/>
          </p:cNvSpPr>
          <p:nvPr>
            <p:ph type="body" sz="quarter" idx="92" hasCustomPrompt="1"/>
          </p:nvPr>
        </p:nvSpPr>
        <p:spPr>
          <a:xfrm>
            <a:off x="7974533" y="3830216"/>
            <a:ext cx="536391" cy="304935"/>
          </a:xfrm>
          <a:prstGeom prst="rect">
            <a:avLst/>
          </a:prstGeom>
          <a:noFill/>
        </p:spPr>
        <p:txBody>
          <a:bodyPr anchor="ctr">
            <a:noAutofit/>
          </a:bodyPr>
          <a:lstStyle>
            <a:lvl1pPr algn="ctr">
              <a:defRPr sz="1800" b="1">
                <a:solidFill>
                  <a:schemeClr val="tx1"/>
                </a:solidFill>
                <a:latin typeface="+mn-lt"/>
                <a:ea typeface="+mn-ea"/>
              </a:defRPr>
            </a:lvl1pPr>
          </a:lstStyle>
          <a:p>
            <a:pPr lvl="0"/>
            <a:r>
              <a:rPr lang="en-US"/>
              <a:t># </a:t>
            </a:r>
          </a:p>
        </p:txBody>
      </p:sp>
      <p:sp>
        <p:nvSpPr>
          <p:cNvPr id="6" name="TextBox 5">
            <a:extLst>
              <a:ext uri="{FF2B5EF4-FFF2-40B4-BE49-F238E27FC236}">
                <a16:creationId xmlns:a16="http://schemas.microsoft.com/office/drawing/2014/main" id="{84337414-95E3-C6B7-E553-E59F9C241A9D}"/>
              </a:ext>
            </a:extLst>
          </p:cNvPr>
          <p:cNvSpPr txBox="1"/>
          <p:nvPr userDrawn="1"/>
        </p:nvSpPr>
        <p:spPr>
          <a:xfrm>
            <a:off x="-1" y="-33430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IDEAS is convenient way to prioritize products, initiatives, stories, and tasks. Use this with a team to get additional points of view.</a:t>
            </a:r>
          </a:p>
        </p:txBody>
      </p:sp>
      <p:sp>
        <p:nvSpPr>
          <p:cNvPr id="7" name="TextBox 6">
            <a:extLst>
              <a:ext uri="{FF2B5EF4-FFF2-40B4-BE49-F238E27FC236}">
                <a16:creationId xmlns:a16="http://schemas.microsoft.com/office/drawing/2014/main" id="{D25023A6-B9EE-96DC-07EA-3C39AA0A3F2E}"/>
              </a:ext>
            </a:extLst>
          </p:cNvPr>
          <p:cNvSpPr txBox="1"/>
          <p:nvPr userDrawn="1"/>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1"/>
              <a:t>Impact of the Problem </a:t>
            </a:r>
            <a:r>
              <a:rPr lang="en-US"/>
              <a:t>is your customers' perception of how the problem affects their organization—reduced productivity or revenue, for instance.</a:t>
            </a:r>
          </a:p>
          <a:p>
            <a:pPr lvl="0"/>
            <a:r>
              <a:rPr lang="en-US" b="1"/>
              <a:t>Dissatisfaction</a:t>
            </a:r>
            <a:r>
              <a:rPr lang="en-US"/>
              <a:t> relates to their lack of satisfaction with the existing state. Are they annoyed or frantic? Do they care just a little or a lot? </a:t>
            </a:r>
          </a:p>
          <a:p>
            <a:pPr lvl="0"/>
            <a:r>
              <a:rPr lang="en-US" b="1"/>
              <a:t>Evidence</a:t>
            </a:r>
            <a:r>
              <a:rPr lang="en-US"/>
              <a:t> is how many are experiencing the problem where 1 is only a few and 5 is all customers. And if you have NO evidence, you can use 0—which will force the priority to be zero until you have done some research.</a:t>
            </a:r>
          </a:p>
          <a:p>
            <a:pPr lvl="0"/>
            <a:r>
              <a:rPr lang="en-US" b="1"/>
              <a:t>Advantage to us </a:t>
            </a:r>
            <a:r>
              <a:rPr lang="en-US"/>
              <a:t>represents the importance to your organization—this could be alignment with strategic or technology initiatives or simply impact in increased revenue or cost savings. </a:t>
            </a:r>
          </a:p>
          <a:p>
            <a:pPr lvl="0"/>
            <a:r>
              <a:rPr lang="en-US" b="1"/>
              <a:t>Strategic Alignment </a:t>
            </a:r>
            <a:r>
              <a:rPr lang="en-US"/>
              <a:t>is the extent to which this idea aligns with current or future organizational strategy. It counter-balances strategic items over items with smaller effort.</a:t>
            </a:r>
          </a:p>
          <a:p>
            <a:pPr lvl="0"/>
            <a:r>
              <a:rPr lang="en-US"/>
              <a:t>Finally, the </a:t>
            </a:r>
            <a:r>
              <a:rPr lang="en-US" b="1"/>
              <a:t>Effort to deliver </a:t>
            </a:r>
            <a:r>
              <a:rPr lang="en-US"/>
              <a:t>embraces the logic that if two things are roughly the same, work on the easier one first—so this format skews in favor of the easy stuff.</a:t>
            </a:r>
          </a:p>
          <a:p>
            <a:pPr lvl="0"/>
            <a:r>
              <a:rPr lang="en-US"/>
              <a:t>Define your </a:t>
            </a:r>
            <a:r>
              <a:rPr lang="en-US" b="1"/>
              <a:t>Rating Method </a:t>
            </a:r>
            <a:r>
              <a:rPr lang="en-US" b="0"/>
              <a:t>to provide guidance to the team when scoring items. Some teams use a simple 1-5 scoring, others prefer the </a:t>
            </a:r>
            <a:r>
              <a:rPr lang="en-US"/>
              <a:t>Fibonacci sequence of 1, 2, 3, 5, 8, 13, 21, and so on (each value is the sum of the prior two values)</a:t>
            </a:r>
            <a:r>
              <a:rPr lang="en-US" b="0"/>
              <a:t> </a:t>
            </a:r>
            <a:endParaRPr lang="en-US" b="1"/>
          </a:p>
        </p:txBody>
      </p:sp>
    </p:spTree>
    <p:extLst>
      <p:ext uri="{BB962C8B-B14F-4D97-AF65-F5344CB8AC3E}">
        <p14:creationId xmlns:p14="http://schemas.microsoft.com/office/powerpoint/2010/main" val="308836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blic_Roadm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5A8037-BAC0-E4A4-BBE2-1D97B69CEDC1}"/>
              </a:ext>
            </a:extLst>
          </p:cNvPr>
          <p:cNvSpPr/>
          <p:nvPr userDrawn="1"/>
        </p:nvSpPr>
        <p:spPr>
          <a:xfrm>
            <a:off x="457199" y="667654"/>
            <a:ext cx="4087368"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PRODUCT</a:t>
            </a:r>
          </a:p>
        </p:txBody>
      </p:sp>
      <p:sp>
        <p:nvSpPr>
          <p:cNvPr id="4" name="Rectangle 3">
            <a:extLst>
              <a:ext uri="{FF2B5EF4-FFF2-40B4-BE49-F238E27FC236}">
                <a16:creationId xmlns:a16="http://schemas.microsoft.com/office/drawing/2014/main" id="{64C7C35E-B241-7851-08C3-624FDCE092AB}"/>
              </a:ext>
            </a:extLst>
          </p:cNvPr>
          <p:cNvSpPr/>
          <p:nvPr userDrawn="1"/>
        </p:nvSpPr>
        <p:spPr>
          <a:xfrm>
            <a:off x="790600" y="1712796"/>
            <a:ext cx="1920240" cy="365760"/>
          </a:xfrm>
          <a:prstGeom prst="rect">
            <a:avLst/>
          </a:prstGeom>
          <a:solidFill>
            <a:schemeClr val="accent1"/>
          </a:solidFill>
          <a:ln>
            <a:noFill/>
          </a:ln>
          <a:effectLst/>
        </p:spPr>
        <p:txBody>
          <a:bodyPr wrap="square" lIns="45720" tIns="45552" rIns="45720" bIns="45552" rtlCol="0" anchor="ctr" anchorCtr="0">
            <a:noAutofit/>
          </a:bodyPr>
          <a:lstStyle/>
          <a:p>
            <a:r>
              <a:rPr lang="en-US" sz="1196" b="0" i="0" cap="none" spc="0">
                <a:ln w="0">
                  <a:noFill/>
                </a:ln>
                <a:solidFill>
                  <a:schemeClr val="bg1"/>
                </a:solidFill>
                <a:latin typeface="+mj-lt"/>
                <a:ea typeface="+mj-ea"/>
                <a:cs typeface="Calibri" panose="020F0502020204030204" pitchFamily="34" charset="0"/>
              </a:rPr>
              <a:t>AVAILABLE NOW</a:t>
            </a:r>
          </a:p>
        </p:txBody>
      </p:sp>
      <p:sp>
        <p:nvSpPr>
          <p:cNvPr id="5" name="Rectangle 4">
            <a:extLst>
              <a:ext uri="{FF2B5EF4-FFF2-40B4-BE49-F238E27FC236}">
                <a16:creationId xmlns:a16="http://schemas.microsoft.com/office/drawing/2014/main" id="{2400CABB-A952-5BDD-992F-1B0B7D788B48}"/>
              </a:ext>
            </a:extLst>
          </p:cNvPr>
          <p:cNvSpPr/>
          <p:nvPr userDrawn="1"/>
        </p:nvSpPr>
        <p:spPr>
          <a:xfrm>
            <a:off x="2783229" y="1712796"/>
            <a:ext cx="1920240" cy="365760"/>
          </a:xfrm>
          <a:prstGeom prst="rect">
            <a:avLst/>
          </a:prstGeom>
          <a:solidFill>
            <a:schemeClr val="tx2"/>
          </a:solidFill>
          <a:ln>
            <a:noFill/>
          </a:ln>
          <a:effectLst/>
        </p:spPr>
        <p:txBody>
          <a:bodyPr wrap="square" lIns="45720" tIns="45552" rIns="45720" bIns="45552" rtlCol="0" anchor="ctr" anchorCtr="0">
            <a:noAutofit/>
          </a:bodyPr>
          <a:lstStyle/>
          <a:p>
            <a:r>
              <a:rPr lang="en-US" sz="1196" b="0" i="0" cap="none" spc="0">
                <a:ln w="0">
                  <a:noFill/>
                </a:ln>
                <a:solidFill>
                  <a:schemeClr val="bg1"/>
                </a:solidFill>
                <a:latin typeface="+mj-lt"/>
                <a:ea typeface="+mj-ea"/>
                <a:cs typeface="Calibri" panose="020F0502020204030204" pitchFamily="34" charset="0"/>
              </a:rPr>
              <a:t>SOON</a:t>
            </a:r>
          </a:p>
        </p:txBody>
      </p:sp>
      <p:sp>
        <p:nvSpPr>
          <p:cNvPr id="6" name="Rectangle 5">
            <a:extLst>
              <a:ext uri="{FF2B5EF4-FFF2-40B4-BE49-F238E27FC236}">
                <a16:creationId xmlns:a16="http://schemas.microsoft.com/office/drawing/2014/main" id="{934BB967-0FA8-1783-908B-1A92DB68B4B8}"/>
              </a:ext>
            </a:extLst>
          </p:cNvPr>
          <p:cNvSpPr/>
          <p:nvPr userDrawn="1"/>
        </p:nvSpPr>
        <p:spPr>
          <a:xfrm>
            <a:off x="4775858" y="1712796"/>
            <a:ext cx="1920240" cy="365760"/>
          </a:xfrm>
          <a:prstGeom prst="rect">
            <a:avLst/>
          </a:prstGeom>
          <a:solidFill>
            <a:schemeClr val="tx2"/>
          </a:solidFill>
          <a:ln>
            <a:noFill/>
          </a:ln>
          <a:effectLst/>
        </p:spPr>
        <p:txBody>
          <a:bodyPr wrap="square" lIns="45720" tIns="45552" rIns="45720" bIns="45552" rtlCol="0" anchor="ctr" anchorCtr="0">
            <a:noAutofit/>
          </a:bodyPr>
          <a:lstStyle/>
          <a:p>
            <a:r>
              <a:rPr lang="en-US" sz="1196" b="0" i="0" cap="none" spc="0">
                <a:ln w="0">
                  <a:noFill/>
                </a:ln>
                <a:solidFill>
                  <a:schemeClr val="bg1"/>
                </a:solidFill>
                <a:latin typeface="+mj-lt"/>
                <a:ea typeface="+mj-ea"/>
                <a:cs typeface="Calibri" panose="020F0502020204030204" pitchFamily="34" charset="0"/>
              </a:rPr>
              <a:t>NEXT</a:t>
            </a:r>
          </a:p>
        </p:txBody>
      </p:sp>
      <p:sp>
        <p:nvSpPr>
          <p:cNvPr id="7" name="Rectangle 6">
            <a:extLst>
              <a:ext uri="{FF2B5EF4-FFF2-40B4-BE49-F238E27FC236}">
                <a16:creationId xmlns:a16="http://schemas.microsoft.com/office/drawing/2014/main" id="{DF85EE52-EF57-944F-9F87-F872794BA89A}"/>
              </a:ext>
            </a:extLst>
          </p:cNvPr>
          <p:cNvSpPr/>
          <p:nvPr userDrawn="1"/>
        </p:nvSpPr>
        <p:spPr>
          <a:xfrm>
            <a:off x="6768487" y="1712796"/>
            <a:ext cx="1920240" cy="365760"/>
          </a:xfrm>
          <a:prstGeom prst="rect">
            <a:avLst/>
          </a:prstGeom>
          <a:solidFill>
            <a:schemeClr val="tx2"/>
          </a:solidFill>
          <a:ln>
            <a:noFill/>
          </a:ln>
          <a:effectLst/>
        </p:spPr>
        <p:txBody>
          <a:bodyPr wrap="square" lIns="45720" tIns="45552" rIns="45720" bIns="45552" rtlCol="0" anchor="ctr" anchorCtr="0">
            <a:noAutofit/>
          </a:bodyPr>
          <a:lstStyle/>
          <a:p>
            <a:r>
              <a:rPr lang="en-US" sz="1196" b="0" i="0">
                <a:ln w="0">
                  <a:noFill/>
                </a:ln>
                <a:solidFill>
                  <a:schemeClr val="bg1"/>
                </a:solidFill>
                <a:latin typeface="+mj-lt"/>
                <a:ea typeface="+mj-ea"/>
                <a:cs typeface="Calibri" panose="020F0502020204030204" pitchFamily="34" charset="0"/>
              </a:rPr>
              <a:t>LATER</a:t>
            </a:r>
            <a:endParaRPr lang="en-US" sz="1196" b="0" i="0" cap="none" spc="0">
              <a:ln w="0">
                <a:noFill/>
              </a:ln>
              <a:solidFill>
                <a:schemeClr val="bg1"/>
              </a:solidFill>
              <a:latin typeface="+mj-lt"/>
              <a:ea typeface="+mj-ea"/>
              <a:cs typeface="Calibri" panose="020F0502020204030204" pitchFamily="34" charset="0"/>
            </a:endParaRPr>
          </a:p>
        </p:txBody>
      </p:sp>
      <p:sp>
        <p:nvSpPr>
          <p:cNvPr id="8" name="Text Placeholder 5">
            <a:extLst>
              <a:ext uri="{FF2B5EF4-FFF2-40B4-BE49-F238E27FC236}">
                <a16:creationId xmlns:a16="http://schemas.microsoft.com/office/drawing/2014/main" id="{26E4A099-1ADB-D051-C1D3-BFA67764E7E1}"/>
              </a:ext>
            </a:extLst>
          </p:cNvPr>
          <p:cNvSpPr>
            <a:spLocks noGrp="1"/>
          </p:cNvSpPr>
          <p:nvPr userDrawn="1">
            <p:ph type="body" sz="quarter" idx="28" hasCustomPrompt="1"/>
          </p:nvPr>
        </p:nvSpPr>
        <p:spPr>
          <a:xfrm>
            <a:off x="454363" y="850900"/>
            <a:ext cx="4087038" cy="273954"/>
          </a:xfrm>
          <a:prstGeom prst="rect">
            <a:avLst/>
          </a:prstGeom>
        </p:spPr>
        <p:txBody>
          <a:bodyPr lIns="45720" rIns="45720">
            <a:normAutofit/>
          </a:bodyPr>
          <a:lstStyle>
            <a:lvl1pPr marL="0" marR="0" indent="0" algn="l" defTabSz="911045" rtl="0" eaLnBrk="1" fontAlgn="base" latinLnBrk="0" hangingPunct="1">
              <a:lnSpc>
                <a:spcPct val="100000"/>
              </a:lnSpc>
              <a:spcBef>
                <a:spcPts val="0"/>
              </a:spcBef>
              <a:spcAft>
                <a:spcPts val="300"/>
              </a:spcAft>
              <a:buClr>
                <a:schemeClr val="accent1"/>
              </a:buClr>
              <a:buSzPct val="80000"/>
              <a:buFont typeface="Arial" panose="020B0604020202020204" pitchFamily="34" charset="0"/>
              <a:buNone/>
              <a:tabLst/>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a:t>Product, service, release, model </a:t>
            </a:r>
          </a:p>
        </p:txBody>
      </p:sp>
      <p:sp>
        <p:nvSpPr>
          <p:cNvPr id="9" name="Rectangle 8">
            <a:extLst>
              <a:ext uri="{FF2B5EF4-FFF2-40B4-BE49-F238E27FC236}">
                <a16:creationId xmlns:a16="http://schemas.microsoft.com/office/drawing/2014/main" id="{7D98C35F-D5BE-04A5-C6F4-25AD6431A15C}"/>
              </a:ext>
            </a:extLst>
          </p:cNvPr>
          <p:cNvSpPr/>
          <p:nvPr userDrawn="1"/>
        </p:nvSpPr>
        <p:spPr>
          <a:xfrm>
            <a:off x="460666" y="1187050"/>
            <a:ext cx="8228061"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VISION</a:t>
            </a:r>
          </a:p>
        </p:txBody>
      </p:sp>
      <p:sp>
        <p:nvSpPr>
          <p:cNvPr id="10" name="Text Placeholder 5">
            <a:extLst>
              <a:ext uri="{FF2B5EF4-FFF2-40B4-BE49-F238E27FC236}">
                <a16:creationId xmlns:a16="http://schemas.microsoft.com/office/drawing/2014/main" id="{1AB93113-F115-1F22-B351-4ED6858BF0E2}"/>
              </a:ext>
            </a:extLst>
          </p:cNvPr>
          <p:cNvSpPr>
            <a:spLocks noGrp="1"/>
          </p:cNvSpPr>
          <p:nvPr userDrawn="1">
            <p:ph type="body" sz="quarter" idx="39" hasCustomPrompt="1"/>
          </p:nvPr>
        </p:nvSpPr>
        <p:spPr>
          <a:xfrm>
            <a:off x="457200" y="1352913"/>
            <a:ext cx="8224650" cy="301752"/>
          </a:xfrm>
          <a:prstGeom prst="rect">
            <a:avLst/>
          </a:prstGeom>
        </p:spPr>
        <p:txBody>
          <a:bodyPr lIns="45720" rIns="45720">
            <a:no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Vision for this product</a:t>
            </a:r>
          </a:p>
        </p:txBody>
      </p:sp>
      <p:sp>
        <p:nvSpPr>
          <p:cNvPr id="11" name="Rectangle 10">
            <a:extLst>
              <a:ext uri="{FF2B5EF4-FFF2-40B4-BE49-F238E27FC236}">
                <a16:creationId xmlns:a16="http://schemas.microsoft.com/office/drawing/2014/main" id="{2B4C9164-D3F2-7CD3-6952-D022A13F7841}"/>
              </a:ext>
            </a:extLst>
          </p:cNvPr>
          <p:cNvSpPr/>
          <p:nvPr userDrawn="1"/>
        </p:nvSpPr>
        <p:spPr>
          <a:xfrm>
            <a:off x="384048" y="47844"/>
            <a:ext cx="3060352" cy="245580"/>
          </a:xfrm>
          <a:prstGeom prst="rect">
            <a:avLst/>
          </a:prstGeom>
        </p:spPr>
        <p:txBody>
          <a:bodyPr wrap="square">
            <a:sp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12" name="TextBox 11">
            <a:extLst>
              <a:ext uri="{FF2B5EF4-FFF2-40B4-BE49-F238E27FC236}">
                <a16:creationId xmlns:a16="http://schemas.microsoft.com/office/drawing/2014/main" id="{E8F60277-31DB-50F9-68A0-C06149FCD184}"/>
              </a:ext>
            </a:extLst>
          </p:cNvPr>
          <p:cNvSpPr txBox="1"/>
          <p:nvPr userDrawn="1"/>
        </p:nvSpPr>
        <p:spPr>
          <a:xfrm>
            <a:off x="384048" y="379141"/>
            <a:ext cx="0" cy="0"/>
          </a:xfrm>
          <a:prstGeom prst="rect">
            <a:avLst/>
          </a:prstGeom>
          <a:noFill/>
        </p:spPr>
        <p:txBody>
          <a:bodyPr wrap="none" rtlCol="0" anchor="ctr">
            <a:noAutofit/>
          </a:bodyPr>
          <a:lstStyle/>
          <a:p>
            <a:endParaRPr lang="en-US" sz="1046">
              <a:solidFill>
                <a:schemeClr val="tx2"/>
              </a:solidFill>
              <a:latin typeface="+mn-lt"/>
              <a:ea typeface="Century Gothic" charset="0"/>
              <a:cs typeface="Century Gothic" charset="0"/>
            </a:endParaRPr>
          </a:p>
        </p:txBody>
      </p:sp>
      <p:sp>
        <p:nvSpPr>
          <p:cNvPr id="13" name="Rectangle 12">
            <a:extLst>
              <a:ext uri="{FF2B5EF4-FFF2-40B4-BE49-F238E27FC236}">
                <a16:creationId xmlns:a16="http://schemas.microsoft.com/office/drawing/2014/main" id="{D2992331-8CCA-0F24-29B1-D700A81909BB}"/>
              </a:ext>
            </a:extLst>
          </p:cNvPr>
          <p:cNvSpPr/>
          <p:nvPr userDrawn="1"/>
        </p:nvSpPr>
        <p:spPr>
          <a:xfrm>
            <a:off x="790600" y="2134403"/>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14" name="Text Placeholder 5">
            <a:extLst>
              <a:ext uri="{FF2B5EF4-FFF2-40B4-BE49-F238E27FC236}">
                <a16:creationId xmlns:a16="http://schemas.microsoft.com/office/drawing/2014/main" id="{673AE9D9-97E0-6F18-0798-3FD2A898D65A}"/>
              </a:ext>
            </a:extLst>
          </p:cNvPr>
          <p:cNvSpPr>
            <a:spLocks noGrp="1"/>
          </p:cNvSpPr>
          <p:nvPr userDrawn="1">
            <p:ph type="body" sz="quarter" idx="29" hasCustomPrompt="1"/>
          </p:nvPr>
        </p:nvSpPr>
        <p:spPr>
          <a:xfrm>
            <a:off x="790600" y="2134403"/>
            <a:ext cx="1920240" cy="1257108"/>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16" name="Rectangle 15">
            <a:extLst>
              <a:ext uri="{FF2B5EF4-FFF2-40B4-BE49-F238E27FC236}">
                <a16:creationId xmlns:a16="http://schemas.microsoft.com/office/drawing/2014/main" id="{26657A43-23AF-E5DE-41BD-A8139EE96536}"/>
              </a:ext>
            </a:extLst>
          </p:cNvPr>
          <p:cNvSpPr/>
          <p:nvPr userDrawn="1"/>
        </p:nvSpPr>
        <p:spPr>
          <a:xfrm>
            <a:off x="2783229" y="2134403"/>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17" name="Text Placeholder 5">
            <a:extLst>
              <a:ext uri="{FF2B5EF4-FFF2-40B4-BE49-F238E27FC236}">
                <a16:creationId xmlns:a16="http://schemas.microsoft.com/office/drawing/2014/main" id="{2AC7B41E-4421-92ED-F651-D6FAC5AF8B9D}"/>
              </a:ext>
            </a:extLst>
          </p:cNvPr>
          <p:cNvSpPr>
            <a:spLocks noGrp="1"/>
          </p:cNvSpPr>
          <p:nvPr userDrawn="1">
            <p:ph type="body" sz="quarter" idx="32" hasCustomPrompt="1"/>
          </p:nvPr>
        </p:nvSpPr>
        <p:spPr>
          <a:xfrm>
            <a:off x="2783229" y="2134403"/>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18" name="Rectangle 17">
            <a:extLst>
              <a:ext uri="{FF2B5EF4-FFF2-40B4-BE49-F238E27FC236}">
                <a16:creationId xmlns:a16="http://schemas.microsoft.com/office/drawing/2014/main" id="{CBC0482F-5BC6-E65A-2BDF-BAA8628174CE}"/>
              </a:ext>
            </a:extLst>
          </p:cNvPr>
          <p:cNvSpPr/>
          <p:nvPr userDrawn="1"/>
        </p:nvSpPr>
        <p:spPr>
          <a:xfrm>
            <a:off x="4775858" y="2134403"/>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19" name="Text Placeholder 5">
            <a:extLst>
              <a:ext uri="{FF2B5EF4-FFF2-40B4-BE49-F238E27FC236}">
                <a16:creationId xmlns:a16="http://schemas.microsoft.com/office/drawing/2014/main" id="{9D9EC445-EF40-F65D-8AA8-B5E7D31589F8}"/>
              </a:ext>
            </a:extLst>
          </p:cNvPr>
          <p:cNvSpPr>
            <a:spLocks noGrp="1"/>
          </p:cNvSpPr>
          <p:nvPr userDrawn="1">
            <p:ph type="body" sz="quarter" idx="35" hasCustomPrompt="1"/>
          </p:nvPr>
        </p:nvSpPr>
        <p:spPr>
          <a:xfrm>
            <a:off x="4775858" y="2134403"/>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20" name="Rectangle 19">
            <a:extLst>
              <a:ext uri="{FF2B5EF4-FFF2-40B4-BE49-F238E27FC236}">
                <a16:creationId xmlns:a16="http://schemas.microsoft.com/office/drawing/2014/main" id="{0B7A21A3-3950-E977-0410-8E82471B7923}"/>
              </a:ext>
            </a:extLst>
          </p:cNvPr>
          <p:cNvSpPr/>
          <p:nvPr userDrawn="1"/>
        </p:nvSpPr>
        <p:spPr>
          <a:xfrm>
            <a:off x="6768487" y="2134403"/>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a:spcBef>
                <a:spcPts val="0"/>
              </a:spcBef>
              <a:spcAft>
                <a:spcPts val="300"/>
              </a:spcAft>
            </a:pPr>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21" name="Text Placeholder 5">
            <a:extLst>
              <a:ext uri="{FF2B5EF4-FFF2-40B4-BE49-F238E27FC236}">
                <a16:creationId xmlns:a16="http://schemas.microsoft.com/office/drawing/2014/main" id="{BA22084D-F5A6-F388-2AD2-395FAD05054E}"/>
              </a:ext>
            </a:extLst>
          </p:cNvPr>
          <p:cNvSpPr>
            <a:spLocks noGrp="1"/>
          </p:cNvSpPr>
          <p:nvPr userDrawn="1">
            <p:ph type="body" sz="quarter" idx="38" hasCustomPrompt="1"/>
          </p:nvPr>
        </p:nvSpPr>
        <p:spPr>
          <a:xfrm>
            <a:off x="6768487" y="2134403"/>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23" name="Rectangle 22">
            <a:extLst>
              <a:ext uri="{FF2B5EF4-FFF2-40B4-BE49-F238E27FC236}">
                <a16:creationId xmlns:a16="http://schemas.microsoft.com/office/drawing/2014/main" id="{4E6E759F-6F9C-037B-C706-323BA629C7DB}"/>
              </a:ext>
            </a:extLst>
          </p:cNvPr>
          <p:cNvSpPr/>
          <p:nvPr userDrawn="1"/>
        </p:nvSpPr>
        <p:spPr>
          <a:xfrm>
            <a:off x="790600" y="3408386"/>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24" name="Text Placeholder 5">
            <a:extLst>
              <a:ext uri="{FF2B5EF4-FFF2-40B4-BE49-F238E27FC236}">
                <a16:creationId xmlns:a16="http://schemas.microsoft.com/office/drawing/2014/main" id="{E06E611D-087B-CE71-2A8A-9210D5A598C0}"/>
              </a:ext>
            </a:extLst>
          </p:cNvPr>
          <p:cNvSpPr>
            <a:spLocks noGrp="1"/>
          </p:cNvSpPr>
          <p:nvPr userDrawn="1">
            <p:ph type="body" sz="quarter" idx="46" hasCustomPrompt="1"/>
          </p:nvPr>
        </p:nvSpPr>
        <p:spPr>
          <a:xfrm>
            <a:off x="790600" y="3408386"/>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26" name="Rectangle 25">
            <a:extLst>
              <a:ext uri="{FF2B5EF4-FFF2-40B4-BE49-F238E27FC236}">
                <a16:creationId xmlns:a16="http://schemas.microsoft.com/office/drawing/2014/main" id="{775BD45B-DFC9-48E8-FB1B-D3D33FD430D2}"/>
              </a:ext>
            </a:extLst>
          </p:cNvPr>
          <p:cNvSpPr/>
          <p:nvPr userDrawn="1"/>
        </p:nvSpPr>
        <p:spPr>
          <a:xfrm>
            <a:off x="2783229" y="3408386"/>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27" name="Text Placeholder 5">
            <a:extLst>
              <a:ext uri="{FF2B5EF4-FFF2-40B4-BE49-F238E27FC236}">
                <a16:creationId xmlns:a16="http://schemas.microsoft.com/office/drawing/2014/main" id="{CB9D3557-0080-F619-E3CD-8F2B449C2FB5}"/>
              </a:ext>
            </a:extLst>
          </p:cNvPr>
          <p:cNvSpPr>
            <a:spLocks noGrp="1"/>
          </p:cNvSpPr>
          <p:nvPr userDrawn="1">
            <p:ph type="body" sz="quarter" idx="47" hasCustomPrompt="1"/>
          </p:nvPr>
        </p:nvSpPr>
        <p:spPr>
          <a:xfrm>
            <a:off x="2783229" y="3408386"/>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28" name="Rectangle 27">
            <a:extLst>
              <a:ext uri="{FF2B5EF4-FFF2-40B4-BE49-F238E27FC236}">
                <a16:creationId xmlns:a16="http://schemas.microsoft.com/office/drawing/2014/main" id="{DED407A1-2BF5-BF8F-B7D2-B78E2B202E29}"/>
              </a:ext>
            </a:extLst>
          </p:cNvPr>
          <p:cNvSpPr/>
          <p:nvPr userDrawn="1"/>
        </p:nvSpPr>
        <p:spPr>
          <a:xfrm>
            <a:off x="4775858" y="3408386"/>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pPr>
              <a:spcAft>
                <a:spcPts val="300"/>
              </a:spcAft>
            </a:pPr>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29" name="Text Placeholder 5">
            <a:extLst>
              <a:ext uri="{FF2B5EF4-FFF2-40B4-BE49-F238E27FC236}">
                <a16:creationId xmlns:a16="http://schemas.microsoft.com/office/drawing/2014/main" id="{40252EAE-26B2-5937-2676-EFCE22E2BF38}"/>
              </a:ext>
            </a:extLst>
          </p:cNvPr>
          <p:cNvSpPr>
            <a:spLocks noGrp="1"/>
          </p:cNvSpPr>
          <p:nvPr userDrawn="1">
            <p:ph type="body" sz="quarter" idx="48" hasCustomPrompt="1"/>
          </p:nvPr>
        </p:nvSpPr>
        <p:spPr>
          <a:xfrm>
            <a:off x="4775858" y="3408386"/>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30" name="Rectangle 29">
            <a:extLst>
              <a:ext uri="{FF2B5EF4-FFF2-40B4-BE49-F238E27FC236}">
                <a16:creationId xmlns:a16="http://schemas.microsoft.com/office/drawing/2014/main" id="{B990CA18-5C0A-05AB-E162-744246041B5B}"/>
              </a:ext>
            </a:extLst>
          </p:cNvPr>
          <p:cNvSpPr/>
          <p:nvPr userDrawn="1"/>
        </p:nvSpPr>
        <p:spPr>
          <a:xfrm>
            <a:off x="6768487" y="3408386"/>
            <a:ext cx="1920240" cy="1211786"/>
          </a:xfrm>
          <a:prstGeom prst="rect">
            <a:avLst/>
          </a:prstGeom>
          <a:solidFill>
            <a:schemeClr val="bg1"/>
          </a:solidFill>
          <a:ln>
            <a:solidFill>
              <a:schemeClr val="bg1">
                <a:lumMod val="75000"/>
              </a:schemeClr>
            </a:solidFill>
          </a:ln>
          <a:effectLst/>
        </p:spPr>
        <p:txBody>
          <a:bodyPr wrap="square" lIns="91103" tIns="45552" rIns="91103" bIns="45552" rtlCol="0" anchor="t" anchorCtr="0">
            <a:noAutofit/>
          </a:bodyPr>
          <a:lstStyle/>
          <a:p>
            <a:endParaRPr lang="en-US" sz="1046" b="0" i="0" cap="none" spc="0">
              <a:ln w="0">
                <a:noFill/>
              </a:ln>
              <a:solidFill>
                <a:schemeClr val="tx1"/>
              </a:solidFill>
              <a:latin typeface="+mn-lt"/>
              <a:ea typeface="Open Sans Light" pitchFamily="2" charset="0"/>
              <a:cs typeface="Calibri" panose="020F0502020204030204" pitchFamily="34" charset="0"/>
            </a:endParaRPr>
          </a:p>
        </p:txBody>
      </p:sp>
      <p:sp>
        <p:nvSpPr>
          <p:cNvPr id="31" name="Text Placeholder 5">
            <a:extLst>
              <a:ext uri="{FF2B5EF4-FFF2-40B4-BE49-F238E27FC236}">
                <a16:creationId xmlns:a16="http://schemas.microsoft.com/office/drawing/2014/main" id="{C1C02AE5-EB7C-7FF9-F302-922F1841ABAE}"/>
              </a:ext>
            </a:extLst>
          </p:cNvPr>
          <p:cNvSpPr>
            <a:spLocks noGrp="1"/>
          </p:cNvSpPr>
          <p:nvPr userDrawn="1">
            <p:ph type="body" sz="quarter" idx="49" hasCustomPrompt="1"/>
          </p:nvPr>
        </p:nvSpPr>
        <p:spPr>
          <a:xfrm>
            <a:off x="6768487" y="3408386"/>
            <a:ext cx="1920240" cy="1216152"/>
          </a:xfrm>
          <a:prstGeom prst="rect">
            <a:avLst/>
          </a:prstGeom>
        </p:spPr>
        <p:txBody>
          <a:bodyPr lIns="45720" rIns="45720" anchor="ctr">
            <a:normAutofit/>
          </a:bodyPr>
          <a:lstStyle>
            <a:lvl1pPr marL="0" indent="0">
              <a:spcBef>
                <a:spcPts val="0"/>
              </a:spcBef>
              <a:spcAft>
                <a:spcPts val="300"/>
              </a:spcAft>
              <a:buNone/>
              <a:defRPr sz="1400">
                <a:solidFill>
                  <a:schemeClr val="tx1"/>
                </a:solidFill>
                <a:latin typeface="+mn-lt"/>
                <a:ea typeface="+mn-ea"/>
              </a:defRPr>
            </a:lvl1pPr>
          </a:lstStyle>
          <a:p>
            <a:pPr lvl="0"/>
            <a:r>
              <a:rPr lang="en-US"/>
              <a:t>Items for this phase</a:t>
            </a:r>
          </a:p>
        </p:txBody>
      </p:sp>
      <p:sp>
        <p:nvSpPr>
          <p:cNvPr id="33" name="TextBox 32">
            <a:extLst>
              <a:ext uri="{FF2B5EF4-FFF2-40B4-BE49-F238E27FC236}">
                <a16:creationId xmlns:a16="http://schemas.microsoft.com/office/drawing/2014/main" id="{62F76082-D23F-FAE8-5850-A2EE3BC4F06F}"/>
              </a:ext>
            </a:extLst>
          </p:cNvPr>
          <p:cNvSpPr txBox="1"/>
          <p:nvPr userDrawn="1"/>
        </p:nvSpPr>
        <p:spPr>
          <a:xfrm>
            <a:off x="374904" y="128016"/>
            <a:ext cx="4572000" cy="457200"/>
          </a:xfrm>
          <a:prstGeom prst="rect">
            <a:avLst/>
          </a:prstGeom>
          <a:noFill/>
        </p:spPr>
        <p:txBody>
          <a:bodyPr wrap="square" anchor="ctr">
            <a:noAutofit/>
          </a:bodyPr>
          <a:lstStyle>
            <a:defPPr>
              <a:defRPr lang="en-US"/>
            </a:defPPr>
            <a:lvl1pPr>
              <a:defRPr sz="2400" b="0" i="0">
                <a:latin typeface="+mj-ea"/>
                <a:ea typeface="+mj-ea"/>
                <a:cs typeface="Open Sans Light" pitchFamily="2" charset="0"/>
              </a:defRPr>
            </a:lvl1pPr>
          </a:lstStyle>
          <a:p>
            <a:pPr lvl="0"/>
            <a:r>
              <a:rPr lang="en-US" sz="1800" b="0" i="0">
                <a:latin typeface="+mj-lt"/>
                <a:cs typeface="Calibri" panose="020F0502020204030204" pitchFamily="34" charset="0"/>
              </a:rPr>
              <a:t>Product Roadmap</a:t>
            </a:r>
          </a:p>
        </p:txBody>
      </p:sp>
      <p:sp>
        <p:nvSpPr>
          <p:cNvPr id="36" name="Rectangle 35">
            <a:extLst>
              <a:ext uri="{FF2B5EF4-FFF2-40B4-BE49-F238E27FC236}">
                <a16:creationId xmlns:a16="http://schemas.microsoft.com/office/drawing/2014/main" id="{C228D18F-C1CE-26E6-F710-25EBABB687AC}"/>
              </a:ext>
            </a:extLst>
          </p:cNvPr>
          <p:cNvSpPr/>
          <p:nvPr userDrawn="1"/>
        </p:nvSpPr>
        <p:spPr>
          <a:xfrm>
            <a:off x="4603572" y="667654"/>
            <a:ext cx="4085155"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a:latin typeface="+mn-lt"/>
                <a:ea typeface="+mj-ea"/>
              </a:rPr>
              <a:t>AUDIENCE</a:t>
            </a:r>
            <a:endParaRPr lang="en-US" sz="800" b="1" i="0" cap="none" spc="0">
              <a:ln w="0">
                <a:noFill/>
              </a:ln>
              <a:solidFill>
                <a:schemeClr val="tx1"/>
              </a:solidFill>
              <a:latin typeface="+mn-lt"/>
              <a:ea typeface="+mj-ea"/>
              <a:cs typeface="Calibri" panose="020F0502020204030204" pitchFamily="34" charset="0"/>
            </a:endParaRPr>
          </a:p>
        </p:txBody>
      </p:sp>
      <p:sp>
        <p:nvSpPr>
          <p:cNvPr id="37" name="Text Placeholder 5">
            <a:extLst>
              <a:ext uri="{FF2B5EF4-FFF2-40B4-BE49-F238E27FC236}">
                <a16:creationId xmlns:a16="http://schemas.microsoft.com/office/drawing/2014/main" id="{1AEB46B2-9279-5A4A-BB75-B76AC3F2E66B}"/>
              </a:ext>
            </a:extLst>
          </p:cNvPr>
          <p:cNvSpPr>
            <a:spLocks noGrp="1"/>
          </p:cNvSpPr>
          <p:nvPr userDrawn="1">
            <p:ph type="body" sz="quarter" idx="51" hasCustomPrompt="1"/>
          </p:nvPr>
        </p:nvSpPr>
        <p:spPr>
          <a:xfrm>
            <a:off x="4617398" y="850899"/>
            <a:ext cx="4071329" cy="274851"/>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Audience</a:t>
            </a:r>
          </a:p>
        </p:txBody>
      </p:sp>
      <p:sp>
        <p:nvSpPr>
          <p:cNvPr id="39" name="Text Placeholder 5">
            <a:extLst>
              <a:ext uri="{FF2B5EF4-FFF2-40B4-BE49-F238E27FC236}">
                <a16:creationId xmlns:a16="http://schemas.microsoft.com/office/drawing/2014/main" id="{DFA97A65-8FCD-2CB9-041B-13559A44C02E}"/>
              </a:ext>
            </a:extLst>
          </p:cNvPr>
          <p:cNvSpPr>
            <a:spLocks noGrp="1"/>
          </p:cNvSpPr>
          <p:nvPr>
            <p:ph type="body" sz="quarter" idx="45" hasCustomPrompt="1"/>
          </p:nvPr>
        </p:nvSpPr>
        <p:spPr>
          <a:xfrm rot="16200000">
            <a:off x="-759" y="2590342"/>
            <a:ext cx="1211787" cy="299910"/>
          </a:xfrm>
          <a:prstGeom prst="rect">
            <a:avLst/>
          </a:prstGeom>
          <a:solidFill>
            <a:schemeClr val="bg1"/>
          </a:solidFill>
          <a:ln>
            <a:solidFill>
              <a:schemeClr val="bg1">
                <a:lumMod val="75000"/>
              </a:schemeClr>
            </a:solidFill>
          </a:ln>
        </p:spPr>
        <p:txBody>
          <a:bodyPr anchor="ctr">
            <a:normAutofit/>
          </a:bodyPr>
          <a:lstStyle>
            <a:lvl1pPr marL="0" indent="0" algn="ctr">
              <a:buNone/>
              <a:defRPr sz="1196" b="0">
                <a:solidFill>
                  <a:schemeClr val="tx1"/>
                </a:solidFill>
                <a:latin typeface="+mj-lt"/>
                <a:ea typeface="+mj-ea"/>
              </a:defRPr>
            </a:lvl1pPr>
          </a:lstStyle>
          <a:p>
            <a:pPr lvl="0"/>
            <a:r>
              <a:rPr lang="en-US"/>
              <a:t>INITIATIVE</a:t>
            </a:r>
          </a:p>
        </p:txBody>
      </p:sp>
      <p:sp>
        <p:nvSpPr>
          <p:cNvPr id="40" name="Text Placeholder 5">
            <a:extLst>
              <a:ext uri="{FF2B5EF4-FFF2-40B4-BE49-F238E27FC236}">
                <a16:creationId xmlns:a16="http://schemas.microsoft.com/office/drawing/2014/main" id="{7430F7D7-0D8D-6D1F-BC0D-74DEEEA2B4BA}"/>
              </a:ext>
            </a:extLst>
          </p:cNvPr>
          <p:cNvSpPr>
            <a:spLocks noGrp="1"/>
          </p:cNvSpPr>
          <p:nvPr>
            <p:ph type="body" sz="quarter" idx="50" hasCustomPrompt="1"/>
          </p:nvPr>
        </p:nvSpPr>
        <p:spPr>
          <a:xfrm rot="16200000">
            <a:off x="-760" y="3864324"/>
            <a:ext cx="1211787" cy="299911"/>
          </a:xfrm>
          <a:prstGeom prst="rect">
            <a:avLst/>
          </a:prstGeom>
          <a:solidFill>
            <a:schemeClr val="bg1"/>
          </a:solidFill>
          <a:ln>
            <a:solidFill>
              <a:schemeClr val="bg1">
                <a:lumMod val="75000"/>
              </a:schemeClr>
            </a:solidFill>
          </a:ln>
        </p:spPr>
        <p:txBody>
          <a:bodyPr anchor="ctr">
            <a:normAutofit/>
          </a:bodyPr>
          <a:lstStyle>
            <a:lvl1pPr marL="0" indent="0" algn="ctr">
              <a:buNone/>
              <a:defRPr sz="1196" b="0">
                <a:solidFill>
                  <a:schemeClr val="tx1"/>
                </a:solidFill>
                <a:latin typeface="+mj-lt"/>
                <a:ea typeface="+mj-ea"/>
              </a:defRPr>
            </a:lvl1pPr>
          </a:lstStyle>
          <a:p>
            <a:pPr lvl="0"/>
            <a:r>
              <a:rPr lang="en-US"/>
              <a:t>INITIATIVE</a:t>
            </a:r>
          </a:p>
        </p:txBody>
      </p:sp>
      <p:sp>
        <p:nvSpPr>
          <p:cNvPr id="2" name="TextBox 1">
            <a:extLst>
              <a:ext uri="{FF2B5EF4-FFF2-40B4-BE49-F238E27FC236}">
                <a16:creationId xmlns:a16="http://schemas.microsoft.com/office/drawing/2014/main" id="{0DEF0F73-438B-EC1A-7DA7-2592BB0528F6}"/>
              </a:ext>
            </a:extLst>
          </p:cNvPr>
          <p:cNvSpPr txBox="1"/>
          <p:nvPr userDrawn="1"/>
        </p:nvSpPr>
        <p:spPr>
          <a:xfrm>
            <a:off x="384048" y="457200"/>
            <a:ext cx="396264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Indicate the sequencing of key initiatives </a:t>
            </a:r>
          </a:p>
        </p:txBody>
      </p:sp>
      <p:sp>
        <p:nvSpPr>
          <p:cNvPr id="15" name="Rectangle 14">
            <a:extLst>
              <a:ext uri="{FF2B5EF4-FFF2-40B4-BE49-F238E27FC236}">
                <a16:creationId xmlns:a16="http://schemas.microsoft.com/office/drawing/2014/main" id="{531B3812-C3BF-4BF9-A2B1-F2D9DA25AFDB}"/>
              </a:ext>
            </a:extLst>
          </p:cNvPr>
          <p:cNvSpPr/>
          <p:nvPr userDrawn="1"/>
        </p:nvSpPr>
        <p:spPr>
          <a:xfrm>
            <a:off x="6757939" y="148257"/>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CFE9AFF5-3C23-FEEC-E5E9-EE169F7996C3}"/>
              </a:ext>
            </a:extLst>
          </p:cNvPr>
          <p:cNvSpPr>
            <a:spLocks noGrp="1"/>
          </p:cNvSpPr>
          <p:nvPr>
            <p:ph type="body" sz="quarter" idx="26" hasCustomPrompt="1"/>
          </p:nvPr>
        </p:nvSpPr>
        <p:spPr>
          <a:xfrm>
            <a:off x="6757941" y="312580"/>
            <a:ext cx="1930786"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5" name="TextBox 24">
            <a:extLst>
              <a:ext uri="{FF2B5EF4-FFF2-40B4-BE49-F238E27FC236}">
                <a16:creationId xmlns:a16="http://schemas.microsoft.com/office/drawing/2014/main" id="{8B0376D5-613D-8C02-D3E4-E0A8CC09B9A6}"/>
              </a:ext>
            </a:extLst>
          </p:cNvPr>
          <p:cNvSpPr txBox="1"/>
          <p:nvPr userDrawn="1"/>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Product and portfolio roadmaps are key deliverables in any product planning process. A roadmap looks beyond what you’re doing now. It explores not only where you’ll be soon but where you could be a year or more down the road. Soon is for items currently being developed, Next is for items ready for work when resources are available, and Later is for items planned for the future.</a:t>
            </a:r>
          </a:p>
        </p:txBody>
      </p:sp>
    </p:spTree>
    <p:extLst>
      <p:ext uri="{BB962C8B-B14F-4D97-AF65-F5344CB8AC3E}">
        <p14:creationId xmlns:p14="http://schemas.microsoft.com/office/powerpoint/2010/main" val="3474791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lease_Brief">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1E9960-0F52-FA13-CC21-505BA1D0796A}"/>
              </a:ext>
            </a:extLst>
          </p:cNvPr>
          <p:cNvSpPr txBox="1"/>
          <p:nvPr userDrawn="1"/>
        </p:nvSpPr>
        <p:spPr>
          <a:xfrm>
            <a:off x="2531584" y="679450"/>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TECHNICAL</a:t>
            </a:r>
          </a:p>
        </p:txBody>
      </p:sp>
      <p:sp>
        <p:nvSpPr>
          <p:cNvPr id="22" name="TextBox 21">
            <a:extLst>
              <a:ext uri="{FF2B5EF4-FFF2-40B4-BE49-F238E27FC236}">
                <a16:creationId xmlns:a16="http://schemas.microsoft.com/office/drawing/2014/main" id="{666206B9-38BE-0E65-24BF-D9126FBBB688}"/>
              </a:ext>
            </a:extLst>
          </p:cNvPr>
          <p:cNvSpPr txBox="1"/>
          <p:nvPr userDrawn="1"/>
        </p:nvSpPr>
        <p:spPr>
          <a:xfrm>
            <a:off x="2531584" y="1678934"/>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USING CRITERIA</a:t>
            </a:r>
          </a:p>
        </p:txBody>
      </p:sp>
      <p:sp>
        <p:nvSpPr>
          <p:cNvPr id="6" name="TextBox 5">
            <a:extLst>
              <a:ext uri="{FF2B5EF4-FFF2-40B4-BE49-F238E27FC236}">
                <a16:creationId xmlns:a16="http://schemas.microsoft.com/office/drawing/2014/main" id="{DD25E742-2813-A5AF-F41E-72C756BE1500}"/>
              </a:ext>
            </a:extLst>
          </p:cNvPr>
          <p:cNvSpPr txBox="1"/>
          <p:nvPr userDrawn="1"/>
        </p:nvSpPr>
        <p:spPr>
          <a:xfrm>
            <a:off x="4605968" y="679450"/>
            <a:ext cx="2011680" cy="1963166"/>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PROBLEMS TO BE SOLVED</a:t>
            </a:r>
          </a:p>
        </p:txBody>
      </p:sp>
      <p:sp>
        <p:nvSpPr>
          <p:cNvPr id="19" name="TextBox 18">
            <a:extLst>
              <a:ext uri="{FF2B5EF4-FFF2-40B4-BE49-F238E27FC236}">
                <a16:creationId xmlns:a16="http://schemas.microsoft.com/office/drawing/2014/main" id="{FA9CBF04-FB80-BCF0-CE89-5C41239E6021}"/>
              </a:ext>
            </a:extLst>
          </p:cNvPr>
          <p:cNvSpPr txBox="1"/>
          <p:nvPr userDrawn="1"/>
        </p:nvSpPr>
        <p:spPr>
          <a:xfrm>
            <a:off x="374904" y="128016"/>
            <a:ext cx="3895344" cy="457200"/>
          </a:xfrm>
          <a:prstGeom prst="rect">
            <a:avLst/>
          </a:prstGeom>
          <a:noFill/>
        </p:spPr>
        <p:txBody>
          <a:bodyPr wrap="square" anchor="ctr" anchorCtr="0">
            <a:normAutofit/>
          </a:bodyPr>
          <a:lstStyle/>
          <a:p>
            <a:r>
              <a:rPr lang="en-US" sz="1800" b="0" i="0" kern="1200">
                <a:solidFill>
                  <a:schemeClr val="tx1"/>
                </a:solidFill>
                <a:latin typeface="+mj-ea"/>
                <a:ea typeface="+mj-ea"/>
                <a:cs typeface="Calibri" panose="020F0502020204030204" pitchFamily="34" charset="0"/>
              </a:rPr>
              <a:t>Release Brief</a:t>
            </a:r>
          </a:p>
        </p:txBody>
      </p:sp>
      <p:sp>
        <p:nvSpPr>
          <p:cNvPr id="3" name="TextBox 2">
            <a:extLst>
              <a:ext uri="{FF2B5EF4-FFF2-40B4-BE49-F238E27FC236}">
                <a16:creationId xmlns:a16="http://schemas.microsoft.com/office/drawing/2014/main" id="{DD63B098-AC91-3FEE-456F-C62642353B54}"/>
              </a:ext>
            </a:extLst>
          </p:cNvPr>
          <p:cNvSpPr txBox="1"/>
          <p:nvPr userDrawn="1"/>
        </p:nvSpPr>
        <p:spPr>
          <a:xfrm>
            <a:off x="457200" y="1685068"/>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BUYING CRITERIA</a:t>
            </a:r>
          </a:p>
        </p:txBody>
      </p:sp>
      <p:sp>
        <p:nvSpPr>
          <p:cNvPr id="5" name="TextBox 4">
            <a:extLst>
              <a:ext uri="{FF2B5EF4-FFF2-40B4-BE49-F238E27FC236}">
                <a16:creationId xmlns:a16="http://schemas.microsoft.com/office/drawing/2014/main" id="{A176AD05-7200-1CB2-BC6C-B58BE3A543B0}"/>
              </a:ext>
            </a:extLst>
          </p:cNvPr>
          <p:cNvSpPr txBox="1"/>
          <p:nvPr userDrawn="1"/>
        </p:nvSpPr>
        <p:spPr>
          <a:xfrm>
            <a:off x="457200" y="3696303"/>
            <a:ext cx="2011680" cy="92868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HOW TO MEASURE SUCCESS</a:t>
            </a:r>
          </a:p>
        </p:txBody>
      </p:sp>
      <p:sp>
        <p:nvSpPr>
          <p:cNvPr id="4" name="TextBox 3">
            <a:extLst>
              <a:ext uri="{FF2B5EF4-FFF2-40B4-BE49-F238E27FC236}">
                <a16:creationId xmlns:a16="http://schemas.microsoft.com/office/drawing/2014/main" id="{C1570346-A7B2-5C3A-493E-96514DC1B6FE}"/>
              </a:ext>
            </a:extLst>
          </p:cNvPr>
          <p:cNvSpPr txBox="1"/>
          <p:nvPr userDrawn="1"/>
        </p:nvSpPr>
        <p:spPr>
          <a:xfrm>
            <a:off x="6680352" y="1695527"/>
            <a:ext cx="2011680" cy="292946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ANTICIPATED CAPABILITIES</a:t>
            </a:r>
          </a:p>
        </p:txBody>
      </p:sp>
      <p:sp>
        <p:nvSpPr>
          <p:cNvPr id="10" name="TextBox 9">
            <a:extLst>
              <a:ext uri="{FF2B5EF4-FFF2-40B4-BE49-F238E27FC236}">
                <a16:creationId xmlns:a16="http://schemas.microsoft.com/office/drawing/2014/main" id="{F3100521-465C-8203-A116-CAF22FC498C7}"/>
              </a:ext>
            </a:extLst>
          </p:cNvPr>
          <p:cNvSpPr txBox="1"/>
          <p:nvPr userDrawn="1"/>
        </p:nvSpPr>
        <p:spPr>
          <a:xfrm>
            <a:off x="4608576" y="2690685"/>
            <a:ext cx="2011680" cy="1934304"/>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latin typeface="+mn-lt"/>
                <a:ea typeface="+mj-ea"/>
              </a:rPr>
              <a:t>RELEASE CONSTRAINTS</a:t>
            </a:r>
          </a:p>
        </p:txBody>
      </p:sp>
      <p:sp>
        <p:nvSpPr>
          <p:cNvPr id="13" name="Text Placeholder 8">
            <a:extLst>
              <a:ext uri="{FF2B5EF4-FFF2-40B4-BE49-F238E27FC236}">
                <a16:creationId xmlns:a16="http://schemas.microsoft.com/office/drawing/2014/main" id="{F8B81BAD-0C9B-1DFA-884B-729EEF58C674}"/>
              </a:ext>
            </a:extLst>
          </p:cNvPr>
          <p:cNvSpPr>
            <a:spLocks noGrp="1"/>
          </p:cNvSpPr>
          <p:nvPr userDrawn="1">
            <p:ph type="body" sz="quarter" idx="12" hasCustomPrompt="1"/>
          </p:nvPr>
        </p:nvSpPr>
        <p:spPr>
          <a:xfrm>
            <a:off x="461783" y="3858768"/>
            <a:ext cx="2002514" cy="76622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Key metrics to monitor</a:t>
            </a:r>
          </a:p>
        </p:txBody>
      </p:sp>
      <p:sp>
        <p:nvSpPr>
          <p:cNvPr id="14" name="Text Placeholder 8">
            <a:extLst>
              <a:ext uri="{FF2B5EF4-FFF2-40B4-BE49-F238E27FC236}">
                <a16:creationId xmlns:a16="http://schemas.microsoft.com/office/drawing/2014/main" id="{83D3217C-038C-F2B6-362C-D09733A37768}"/>
              </a:ext>
            </a:extLst>
          </p:cNvPr>
          <p:cNvSpPr>
            <a:spLocks noGrp="1"/>
          </p:cNvSpPr>
          <p:nvPr userDrawn="1">
            <p:ph type="body" sz="quarter" idx="13" hasCustomPrompt="1"/>
          </p:nvPr>
        </p:nvSpPr>
        <p:spPr>
          <a:xfrm>
            <a:off x="457200" y="1841864"/>
            <a:ext cx="2011680" cy="79105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attract buyers</a:t>
            </a:r>
          </a:p>
        </p:txBody>
      </p:sp>
      <p:sp>
        <p:nvSpPr>
          <p:cNvPr id="15" name="Text Placeholder 8">
            <a:extLst>
              <a:ext uri="{FF2B5EF4-FFF2-40B4-BE49-F238E27FC236}">
                <a16:creationId xmlns:a16="http://schemas.microsoft.com/office/drawing/2014/main" id="{E0EC055B-5E22-197E-55E6-C78C7AD104B5}"/>
              </a:ext>
            </a:extLst>
          </p:cNvPr>
          <p:cNvSpPr>
            <a:spLocks noGrp="1"/>
          </p:cNvSpPr>
          <p:nvPr userDrawn="1">
            <p:ph type="body" sz="quarter" idx="15" hasCustomPrompt="1"/>
          </p:nvPr>
        </p:nvSpPr>
        <p:spPr>
          <a:xfrm>
            <a:off x="6680351" y="1876122"/>
            <a:ext cx="2011681" cy="274886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Describe why customers will care</a:t>
            </a:r>
          </a:p>
        </p:txBody>
      </p:sp>
      <p:sp>
        <p:nvSpPr>
          <p:cNvPr id="17" name="Text Placeholder 8">
            <a:extLst>
              <a:ext uri="{FF2B5EF4-FFF2-40B4-BE49-F238E27FC236}">
                <a16:creationId xmlns:a16="http://schemas.microsoft.com/office/drawing/2014/main" id="{723908F0-897F-6819-399E-FD4D138D386C}"/>
              </a:ext>
            </a:extLst>
          </p:cNvPr>
          <p:cNvSpPr>
            <a:spLocks noGrp="1"/>
          </p:cNvSpPr>
          <p:nvPr userDrawn="1">
            <p:ph type="body" sz="quarter" idx="17" hasCustomPrompt="1"/>
          </p:nvPr>
        </p:nvSpPr>
        <p:spPr>
          <a:xfrm>
            <a:off x="2531584" y="838883"/>
            <a:ext cx="2007720" cy="804672"/>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Important technical and architectural changes </a:t>
            </a:r>
          </a:p>
        </p:txBody>
      </p:sp>
      <p:sp>
        <p:nvSpPr>
          <p:cNvPr id="18" name="Text Placeholder 8">
            <a:extLst>
              <a:ext uri="{FF2B5EF4-FFF2-40B4-BE49-F238E27FC236}">
                <a16:creationId xmlns:a16="http://schemas.microsoft.com/office/drawing/2014/main" id="{88C78832-729F-74F3-B08D-DFF57F811F88}"/>
              </a:ext>
            </a:extLst>
          </p:cNvPr>
          <p:cNvSpPr>
            <a:spLocks noGrp="1"/>
          </p:cNvSpPr>
          <p:nvPr userDrawn="1">
            <p:ph type="body" sz="quarter" idx="18" hasCustomPrompt="1"/>
          </p:nvPr>
        </p:nvSpPr>
        <p:spPr>
          <a:xfrm>
            <a:off x="4605968" y="2840302"/>
            <a:ext cx="2011680" cy="178468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What constraints exist (such as regulatory deadlines, staff availability, budget)</a:t>
            </a:r>
          </a:p>
        </p:txBody>
      </p:sp>
      <p:sp>
        <p:nvSpPr>
          <p:cNvPr id="23" name="Text Placeholder 8">
            <a:extLst>
              <a:ext uri="{FF2B5EF4-FFF2-40B4-BE49-F238E27FC236}">
                <a16:creationId xmlns:a16="http://schemas.microsoft.com/office/drawing/2014/main" id="{4360525F-391B-79F6-42FD-8E72B0C0E0F0}"/>
              </a:ext>
            </a:extLst>
          </p:cNvPr>
          <p:cNvSpPr>
            <a:spLocks noGrp="1"/>
          </p:cNvSpPr>
          <p:nvPr userDrawn="1">
            <p:ph type="body" sz="quarter" idx="14" hasCustomPrompt="1"/>
          </p:nvPr>
        </p:nvSpPr>
        <p:spPr>
          <a:xfrm>
            <a:off x="2531584" y="1841864"/>
            <a:ext cx="2002514" cy="79105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Functionality to satisfy users</a:t>
            </a:r>
          </a:p>
        </p:txBody>
      </p:sp>
      <p:sp>
        <p:nvSpPr>
          <p:cNvPr id="25" name="Text Placeholder 8">
            <a:extLst>
              <a:ext uri="{FF2B5EF4-FFF2-40B4-BE49-F238E27FC236}">
                <a16:creationId xmlns:a16="http://schemas.microsoft.com/office/drawing/2014/main" id="{3C8BFAB8-44FF-DEB2-4A24-035084343E58}"/>
              </a:ext>
            </a:extLst>
          </p:cNvPr>
          <p:cNvSpPr>
            <a:spLocks noGrp="1"/>
          </p:cNvSpPr>
          <p:nvPr userDrawn="1">
            <p:ph type="body" sz="quarter" idx="27" hasCustomPrompt="1"/>
          </p:nvPr>
        </p:nvSpPr>
        <p:spPr>
          <a:xfrm>
            <a:off x="4605969" y="838883"/>
            <a:ext cx="2011679" cy="1794035"/>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Describe the key problems this release intends to solve</a:t>
            </a:r>
          </a:p>
        </p:txBody>
      </p:sp>
      <p:sp>
        <p:nvSpPr>
          <p:cNvPr id="26" name="TextBox 25">
            <a:extLst>
              <a:ext uri="{FF2B5EF4-FFF2-40B4-BE49-F238E27FC236}">
                <a16:creationId xmlns:a16="http://schemas.microsoft.com/office/drawing/2014/main" id="{A442113E-B253-F094-122F-B5354EBE16BD}"/>
              </a:ext>
            </a:extLst>
          </p:cNvPr>
          <p:cNvSpPr txBox="1"/>
          <p:nvPr userDrawn="1"/>
        </p:nvSpPr>
        <p:spPr>
          <a:xfrm>
            <a:off x="2531584" y="2690687"/>
            <a:ext cx="2011680" cy="1934304"/>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RISKS</a:t>
            </a:r>
          </a:p>
        </p:txBody>
      </p:sp>
      <p:sp>
        <p:nvSpPr>
          <p:cNvPr id="27" name="Text Placeholder 8">
            <a:extLst>
              <a:ext uri="{FF2B5EF4-FFF2-40B4-BE49-F238E27FC236}">
                <a16:creationId xmlns:a16="http://schemas.microsoft.com/office/drawing/2014/main" id="{06B89F39-7C84-EEDD-CEA0-C92791ACD899}"/>
              </a:ext>
            </a:extLst>
          </p:cNvPr>
          <p:cNvSpPr>
            <a:spLocks noGrp="1"/>
          </p:cNvSpPr>
          <p:nvPr userDrawn="1">
            <p:ph type="body" sz="quarter" idx="28" hasCustomPrompt="1"/>
          </p:nvPr>
        </p:nvSpPr>
        <p:spPr>
          <a:xfrm>
            <a:off x="2531584" y="2840302"/>
            <a:ext cx="2002514" cy="178468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a:t>Concerns that might impact the release</a:t>
            </a:r>
          </a:p>
        </p:txBody>
      </p:sp>
      <p:sp>
        <p:nvSpPr>
          <p:cNvPr id="2" name="TextBox 1">
            <a:extLst>
              <a:ext uri="{FF2B5EF4-FFF2-40B4-BE49-F238E27FC236}">
                <a16:creationId xmlns:a16="http://schemas.microsoft.com/office/drawing/2014/main" id="{22F2096D-C478-E902-55E7-E0354C4B2F04}"/>
              </a:ext>
            </a:extLst>
          </p:cNvPr>
          <p:cNvSpPr txBox="1"/>
          <p:nvPr userDrawn="1"/>
        </p:nvSpPr>
        <p:spPr>
          <a:xfrm>
            <a:off x="457200" y="2690686"/>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RELEASE OBJECTIVES</a:t>
            </a:r>
          </a:p>
        </p:txBody>
      </p:sp>
      <p:sp>
        <p:nvSpPr>
          <p:cNvPr id="29" name="TextBox 28">
            <a:extLst>
              <a:ext uri="{FF2B5EF4-FFF2-40B4-BE49-F238E27FC236}">
                <a16:creationId xmlns:a16="http://schemas.microsoft.com/office/drawing/2014/main" id="{49CEA489-D2C8-5840-C973-37061340A373}"/>
              </a:ext>
            </a:extLst>
          </p:cNvPr>
          <p:cNvSpPr txBox="1"/>
          <p:nvPr userDrawn="1"/>
        </p:nvSpPr>
        <p:spPr>
          <a:xfrm>
            <a:off x="2324100" y="4743450"/>
            <a:ext cx="0" cy="0"/>
          </a:xfrm>
          <a:prstGeom prst="rect">
            <a:avLst/>
          </a:prstGeom>
          <a:noFill/>
        </p:spPr>
        <p:txBody>
          <a:bodyPr wrap="square" lIns="45720" rIns="45720" rtlCol="0" anchor="ctr">
            <a:normAutofit fontScale="25000" lnSpcReduction="20000"/>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28" name="TextBox 27">
            <a:extLst>
              <a:ext uri="{FF2B5EF4-FFF2-40B4-BE49-F238E27FC236}">
                <a16:creationId xmlns:a16="http://schemas.microsoft.com/office/drawing/2014/main" id="{9110511A-0C08-C4DA-E40D-DE55266A3C17}"/>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Communicate plans for a product release to internal audiences</a:t>
            </a:r>
          </a:p>
        </p:txBody>
      </p:sp>
      <p:sp>
        <p:nvSpPr>
          <p:cNvPr id="30" name="Rectangle 29">
            <a:extLst>
              <a:ext uri="{FF2B5EF4-FFF2-40B4-BE49-F238E27FC236}">
                <a16:creationId xmlns:a16="http://schemas.microsoft.com/office/drawing/2014/main" id="{264E4AB9-CC5A-6712-BE2E-A3FB271950ED}"/>
              </a:ext>
            </a:extLst>
          </p:cNvPr>
          <p:cNvSpPr/>
          <p:nvPr userDrawn="1"/>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1" name="Text Placeholder 5">
            <a:extLst>
              <a:ext uri="{FF2B5EF4-FFF2-40B4-BE49-F238E27FC236}">
                <a16:creationId xmlns:a16="http://schemas.microsoft.com/office/drawing/2014/main" id="{97900257-98D9-F168-B19E-3C7612FFDCE7}"/>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32" name="Rectangle 31">
            <a:extLst>
              <a:ext uri="{FF2B5EF4-FFF2-40B4-BE49-F238E27FC236}">
                <a16:creationId xmlns:a16="http://schemas.microsoft.com/office/drawing/2014/main" id="{2B5F0CF3-778B-AE6E-85EF-381845198B74}"/>
              </a:ext>
            </a:extLst>
          </p:cNvPr>
          <p:cNvSpPr/>
          <p:nvPr userDrawn="1"/>
        </p:nvSpPr>
        <p:spPr>
          <a:xfrm>
            <a:off x="4605968"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3" name="Text Placeholder 5">
            <a:extLst>
              <a:ext uri="{FF2B5EF4-FFF2-40B4-BE49-F238E27FC236}">
                <a16:creationId xmlns:a16="http://schemas.microsoft.com/office/drawing/2014/main" id="{B174447A-0548-A0E7-3AEF-D397698A3273}"/>
              </a:ext>
            </a:extLst>
          </p:cNvPr>
          <p:cNvSpPr>
            <a:spLocks noGrp="1"/>
          </p:cNvSpPr>
          <p:nvPr>
            <p:ph type="body" sz="quarter" idx="32" hasCustomPrompt="1"/>
          </p:nvPr>
        </p:nvSpPr>
        <p:spPr>
          <a:xfrm>
            <a:off x="4605968" y="351478"/>
            <a:ext cx="2011680"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7" name="Rectangle 6">
            <a:extLst>
              <a:ext uri="{FF2B5EF4-FFF2-40B4-BE49-F238E27FC236}">
                <a16:creationId xmlns:a16="http://schemas.microsoft.com/office/drawing/2014/main" id="{FAA3342F-E1E5-BA1B-1F58-9D1666FAF3A3}"/>
              </a:ext>
            </a:extLst>
          </p:cNvPr>
          <p:cNvSpPr/>
          <p:nvPr userDrawn="1"/>
        </p:nvSpPr>
        <p:spPr>
          <a:xfrm>
            <a:off x="384048" y="45720"/>
            <a:ext cx="3060352" cy="245580"/>
          </a:xfrm>
          <a:prstGeom prst="rect">
            <a:avLst/>
          </a:prstGeom>
        </p:spPr>
        <p:txBody>
          <a:bodyPr wrap="square">
            <a:no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11" name="TextBox 10">
            <a:extLst>
              <a:ext uri="{FF2B5EF4-FFF2-40B4-BE49-F238E27FC236}">
                <a16:creationId xmlns:a16="http://schemas.microsoft.com/office/drawing/2014/main" id="{43797AF5-031A-6445-2717-33AFF547DB5C}"/>
              </a:ext>
            </a:extLst>
          </p:cNvPr>
          <p:cNvSpPr txBox="1"/>
          <p:nvPr userDrawn="1"/>
        </p:nvSpPr>
        <p:spPr>
          <a:xfrm>
            <a:off x="2564280" y="331234"/>
            <a:ext cx="0" cy="0"/>
          </a:xfrm>
          <a:prstGeom prst="rect">
            <a:avLst/>
          </a:prstGeom>
          <a:noFill/>
        </p:spPr>
        <p:txBody>
          <a:bodyPr wrap="none" rtlCol="0" anchor="ctr">
            <a:noAutofit/>
          </a:bodyPr>
          <a:lstStyle/>
          <a:p>
            <a:endParaRPr lang="en-US" sz="1046">
              <a:solidFill>
                <a:schemeClr val="tx2"/>
              </a:solidFill>
              <a:latin typeface="+mn-lt"/>
              <a:ea typeface="Century Gothic" charset="0"/>
              <a:cs typeface="Century Gothic" charset="0"/>
            </a:endParaRPr>
          </a:p>
        </p:txBody>
      </p:sp>
      <p:sp>
        <p:nvSpPr>
          <p:cNvPr id="20" name="TextBox 19">
            <a:extLst>
              <a:ext uri="{FF2B5EF4-FFF2-40B4-BE49-F238E27FC236}">
                <a16:creationId xmlns:a16="http://schemas.microsoft.com/office/drawing/2014/main" id="{D6358DCC-95BF-1447-FFC0-9AFAF3A0FF0F}"/>
              </a:ext>
            </a:extLst>
          </p:cNvPr>
          <p:cNvSpPr txBox="1"/>
          <p:nvPr userDrawn="1"/>
        </p:nvSpPr>
        <p:spPr>
          <a:xfrm>
            <a:off x="457200" y="679450"/>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VISION</a:t>
            </a:r>
          </a:p>
        </p:txBody>
      </p:sp>
      <p:sp>
        <p:nvSpPr>
          <p:cNvPr id="21" name="Text Placeholder 8">
            <a:extLst>
              <a:ext uri="{FF2B5EF4-FFF2-40B4-BE49-F238E27FC236}">
                <a16:creationId xmlns:a16="http://schemas.microsoft.com/office/drawing/2014/main" id="{A84295A6-D435-FB5C-8D16-EDB58C1D524E}"/>
              </a:ext>
            </a:extLst>
          </p:cNvPr>
          <p:cNvSpPr>
            <a:spLocks noGrp="1"/>
          </p:cNvSpPr>
          <p:nvPr>
            <p:ph type="body" sz="quarter" idx="33" hasCustomPrompt="1"/>
          </p:nvPr>
        </p:nvSpPr>
        <p:spPr>
          <a:xfrm>
            <a:off x="457200" y="838883"/>
            <a:ext cx="2011680" cy="800687"/>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Steps to achieve our vision</a:t>
            </a:r>
          </a:p>
        </p:txBody>
      </p:sp>
      <p:sp>
        <p:nvSpPr>
          <p:cNvPr id="34" name="Text Placeholder 8">
            <a:extLst>
              <a:ext uri="{FF2B5EF4-FFF2-40B4-BE49-F238E27FC236}">
                <a16:creationId xmlns:a16="http://schemas.microsoft.com/office/drawing/2014/main" id="{D326C35D-9C72-5B1F-AD7D-17E7FB1C224E}"/>
              </a:ext>
            </a:extLst>
          </p:cNvPr>
          <p:cNvSpPr>
            <a:spLocks noGrp="1"/>
          </p:cNvSpPr>
          <p:nvPr>
            <p:ph type="body" sz="quarter" idx="34" hasCustomPrompt="1"/>
          </p:nvPr>
        </p:nvSpPr>
        <p:spPr>
          <a:xfrm>
            <a:off x="461783" y="2840303"/>
            <a:ext cx="2002514" cy="804672"/>
          </a:xfrm>
          <a:prstGeom prst="rect">
            <a:avLst/>
          </a:prstGeom>
        </p:spPr>
        <p:txBody>
          <a:bodyPr wrap="square" lIns="45720" rIns="45720">
            <a:normAutofit/>
          </a:bodyPr>
          <a:lstStyle>
            <a:lvl1pPr>
              <a:spcBef>
                <a:spcPts val="0"/>
              </a:spcBef>
              <a:spcAft>
                <a:spcPts val="300"/>
              </a:spcAft>
              <a:defRPr lang="en-US" sz="1000" dirty="0">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a:t>How to define release success</a:t>
            </a:r>
          </a:p>
        </p:txBody>
      </p:sp>
      <p:sp>
        <p:nvSpPr>
          <p:cNvPr id="12" name="TextBox 11">
            <a:extLst>
              <a:ext uri="{FF2B5EF4-FFF2-40B4-BE49-F238E27FC236}">
                <a16:creationId xmlns:a16="http://schemas.microsoft.com/office/drawing/2014/main" id="{8B668FF6-5013-D59F-3CA2-8286581AF8B3}"/>
              </a:ext>
            </a:extLst>
          </p:cNvPr>
          <p:cNvSpPr txBox="1"/>
          <p:nvPr userDrawn="1"/>
        </p:nvSpPr>
        <p:spPr>
          <a:xfrm>
            <a:off x="-2475" y="-2009867"/>
            <a:ext cx="9143999" cy="1946687"/>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Balance the release with capabilities to: </a:t>
            </a:r>
          </a:p>
          <a:p>
            <a:pPr marL="171450" lvl="0" indent="-171450">
              <a:buFont typeface="Arial" panose="020B0604020202020204" pitchFamily="34" charset="0"/>
              <a:buChar char="•"/>
            </a:pPr>
            <a:r>
              <a:rPr lang="en-US"/>
              <a:t>Satisfy executives and investors (vision)</a:t>
            </a:r>
          </a:p>
          <a:p>
            <a:pPr marL="171450" lvl="0" indent="-171450">
              <a:buFont typeface="Arial" panose="020B0604020202020204" pitchFamily="34" charset="0"/>
              <a:buChar char="•"/>
            </a:pPr>
            <a:r>
              <a:rPr lang="en-US"/>
              <a:t>Reduce technical debt, improve performance and analytics, or enhance the architecture for those who maintain and support the product (technical)</a:t>
            </a:r>
          </a:p>
          <a:p>
            <a:pPr marL="171450" lvl="0" indent="-171450">
              <a:buFont typeface="Arial" panose="020B0604020202020204" pitchFamily="34" charset="0"/>
              <a:buChar char="•"/>
            </a:pPr>
            <a:r>
              <a:rPr lang="en-US"/>
              <a:t>Satisfy buyers of the product and their salespeople (buying criteria</a:t>
            </a:r>
          </a:p>
          <a:p>
            <a:pPr marL="171450" lvl="0" indent="-171450">
              <a:buFont typeface="Arial" panose="020B0604020202020204" pitchFamily="34" charset="0"/>
              <a:buChar char="•"/>
            </a:pPr>
            <a:r>
              <a:rPr lang="en-US"/>
              <a:t>Satisfy users of the product (using criteria)  </a:t>
            </a:r>
          </a:p>
          <a:p>
            <a:pPr marL="0" lvl="0" indent="0">
              <a:buFontTx/>
              <a:buNone/>
            </a:pPr>
            <a:r>
              <a:rPr lang="en-US"/>
              <a:t>The </a:t>
            </a:r>
            <a:r>
              <a:rPr lang="en-US" b="1"/>
              <a:t>Release Brief </a:t>
            </a:r>
            <a:r>
              <a:rPr lang="en-US"/>
              <a:t>is used to communicate plans for a product release to internal audiences after product management and development have collaborated on key problems to be solved and anticipated capabilities. Plans are fluid so be sure to remind your audiences that this brief is subject to change without notice.</a:t>
            </a:r>
          </a:p>
        </p:txBody>
      </p:sp>
      <p:sp>
        <p:nvSpPr>
          <p:cNvPr id="16" name="TextBox 15">
            <a:extLst>
              <a:ext uri="{FF2B5EF4-FFF2-40B4-BE49-F238E27FC236}">
                <a16:creationId xmlns:a16="http://schemas.microsoft.com/office/drawing/2014/main" id="{55E1EAD3-6E5F-EB0A-4C80-4A02CEF89B58}"/>
              </a:ext>
            </a:extLst>
          </p:cNvPr>
          <p:cNvSpPr txBox="1"/>
          <p:nvPr userDrawn="1"/>
        </p:nvSpPr>
        <p:spPr>
          <a:xfrm>
            <a:off x="6675122" y="677085"/>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KEY MILESTONES</a:t>
            </a:r>
          </a:p>
        </p:txBody>
      </p:sp>
      <p:sp>
        <p:nvSpPr>
          <p:cNvPr id="35" name="Text Placeholder 8">
            <a:extLst>
              <a:ext uri="{FF2B5EF4-FFF2-40B4-BE49-F238E27FC236}">
                <a16:creationId xmlns:a16="http://schemas.microsoft.com/office/drawing/2014/main" id="{12C27BEC-20A0-ADD6-F428-9B86D44790E8}"/>
              </a:ext>
            </a:extLst>
          </p:cNvPr>
          <p:cNvSpPr>
            <a:spLocks noGrp="1"/>
          </p:cNvSpPr>
          <p:nvPr>
            <p:ph type="body" sz="quarter" idx="35" hasCustomPrompt="1"/>
          </p:nvPr>
        </p:nvSpPr>
        <p:spPr>
          <a:xfrm>
            <a:off x="6675122" y="836518"/>
            <a:ext cx="2007720" cy="804672"/>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Significant release events and dates</a:t>
            </a:r>
          </a:p>
        </p:txBody>
      </p:sp>
    </p:spTree>
    <p:extLst>
      <p:ext uri="{BB962C8B-B14F-4D97-AF65-F5344CB8AC3E}">
        <p14:creationId xmlns:p14="http://schemas.microsoft.com/office/powerpoint/2010/main" val="144426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unch_Readiness_Brie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DC3B9-1A2F-3F3E-CC0D-9A5DBED67D97}"/>
              </a:ext>
            </a:extLst>
          </p:cNvPr>
          <p:cNvSpPr txBox="1"/>
          <p:nvPr userDrawn="1"/>
        </p:nvSpPr>
        <p:spPr>
          <a:xfrm>
            <a:off x="462419" y="2682540"/>
            <a:ext cx="2011680" cy="194678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HOW TO MEASURE SUCCESS</a:t>
            </a:r>
          </a:p>
        </p:txBody>
      </p:sp>
      <p:sp>
        <p:nvSpPr>
          <p:cNvPr id="22" name="TextBox 21">
            <a:extLst>
              <a:ext uri="{FF2B5EF4-FFF2-40B4-BE49-F238E27FC236}">
                <a16:creationId xmlns:a16="http://schemas.microsoft.com/office/drawing/2014/main" id="{666206B9-38BE-0E65-24BF-D9126FBBB688}"/>
              </a:ext>
            </a:extLst>
          </p:cNvPr>
          <p:cNvSpPr txBox="1"/>
          <p:nvPr userDrawn="1"/>
        </p:nvSpPr>
        <p:spPr>
          <a:xfrm>
            <a:off x="4612841" y="1670330"/>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SEGMENTS</a:t>
            </a:r>
          </a:p>
        </p:txBody>
      </p:sp>
      <p:sp>
        <p:nvSpPr>
          <p:cNvPr id="19" name="TextBox 18">
            <a:extLst>
              <a:ext uri="{FF2B5EF4-FFF2-40B4-BE49-F238E27FC236}">
                <a16:creationId xmlns:a16="http://schemas.microsoft.com/office/drawing/2014/main" id="{FA9CBF04-FB80-BCF0-CE89-5C41239E6021}"/>
              </a:ext>
            </a:extLst>
          </p:cNvPr>
          <p:cNvSpPr txBox="1"/>
          <p:nvPr userDrawn="1"/>
        </p:nvSpPr>
        <p:spPr>
          <a:xfrm>
            <a:off x="374904" y="128016"/>
            <a:ext cx="3101920" cy="369332"/>
          </a:xfrm>
          <a:prstGeom prst="rect">
            <a:avLst/>
          </a:prstGeom>
          <a:noFill/>
        </p:spPr>
        <p:txBody>
          <a:bodyPr wrap="square" anchor="ctr" anchorCtr="0">
            <a:normAutofit/>
          </a:bodyPr>
          <a:lstStyle/>
          <a:p>
            <a:r>
              <a:rPr lang="en-US" sz="1800" b="0" i="0" kern="1200">
                <a:solidFill>
                  <a:schemeClr val="tx1"/>
                </a:solidFill>
                <a:latin typeface="+mj-lt"/>
                <a:ea typeface="+mj-ea"/>
                <a:cs typeface="Calibri" panose="020F0502020204030204" pitchFamily="34" charset="0"/>
              </a:rPr>
              <a:t>Launch Readiness Brief</a:t>
            </a:r>
          </a:p>
        </p:txBody>
      </p:sp>
      <p:sp>
        <p:nvSpPr>
          <p:cNvPr id="3" name="TextBox 2">
            <a:extLst>
              <a:ext uri="{FF2B5EF4-FFF2-40B4-BE49-F238E27FC236}">
                <a16:creationId xmlns:a16="http://schemas.microsoft.com/office/drawing/2014/main" id="{DD63B098-AC91-3FEE-456F-C62642353B54}"/>
              </a:ext>
            </a:extLst>
          </p:cNvPr>
          <p:cNvSpPr txBox="1"/>
          <p:nvPr userDrawn="1"/>
        </p:nvSpPr>
        <p:spPr>
          <a:xfrm>
            <a:off x="4612841" y="668157"/>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PERSONAS</a:t>
            </a:r>
          </a:p>
        </p:txBody>
      </p:sp>
      <p:sp>
        <p:nvSpPr>
          <p:cNvPr id="5" name="TextBox 4">
            <a:extLst>
              <a:ext uri="{FF2B5EF4-FFF2-40B4-BE49-F238E27FC236}">
                <a16:creationId xmlns:a16="http://schemas.microsoft.com/office/drawing/2014/main" id="{A176AD05-7200-1CB2-BC6C-B58BE3A543B0}"/>
              </a:ext>
            </a:extLst>
          </p:cNvPr>
          <p:cNvSpPr txBox="1"/>
          <p:nvPr userDrawn="1"/>
        </p:nvSpPr>
        <p:spPr>
          <a:xfrm>
            <a:off x="468457" y="668157"/>
            <a:ext cx="2011680" cy="194678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LAUNCH OBJECTIVES</a:t>
            </a:r>
          </a:p>
        </p:txBody>
      </p:sp>
      <p:sp>
        <p:nvSpPr>
          <p:cNvPr id="12" name="Text Placeholder 8">
            <a:extLst>
              <a:ext uri="{FF2B5EF4-FFF2-40B4-BE49-F238E27FC236}">
                <a16:creationId xmlns:a16="http://schemas.microsoft.com/office/drawing/2014/main" id="{DC9497AC-5010-88C6-48BC-D6C4BA1D1AE4}"/>
              </a:ext>
            </a:extLst>
          </p:cNvPr>
          <p:cNvSpPr>
            <a:spLocks noGrp="1"/>
          </p:cNvSpPr>
          <p:nvPr userDrawn="1">
            <p:ph type="body" sz="quarter" idx="11" hasCustomPrompt="1"/>
          </p:nvPr>
        </p:nvSpPr>
        <p:spPr>
          <a:xfrm>
            <a:off x="468456" y="834396"/>
            <a:ext cx="2011680" cy="178430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a:t>How to define launch success</a:t>
            </a:r>
          </a:p>
        </p:txBody>
      </p:sp>
      <p:sp>
        <p:nvSpPr>
          <p:cNvPr id="14" name="Text Placeholder 8">
            <a:extLst>
              <a:ext uri="{FF2B5EF4-FFF2-40B4-BE49-F238E27FC236}">
                <a16:creationId xmlns:a16="http://schemas.microsoft.com/office/drawing/2014/main" id="{83D3217C-038C-F2B6-362C-D09733A37768}"/>
              </a:ext>
            </a:extLst>
          </p:cNvPr>
          <p:cNvSpPr>
            <a:spLocks noGrp="1"/>
          </p:cNvSpPr>
          <p:nvPr userDrawn="1">
            <p:ph type="body" sz="quarter" idx="13" hasCustomPrompt="1"/>
          </p:nvPr>
        </p:nvSpPr>
        <p:spPr>
          <a:xfrm>
            <a:off x="4606532" y="839513"/>
            <a:ext cx="2011680" cy="80747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Personas impacted</a:t>
            </a:r>
          </a:p>
        </p:txBody>
      </p:sp>
      <p:sp>
        <p:nvSpPr>
          <p:cNvPr id="20" name="Rectangle 19">
            <a:extLst>
              <a:ext uri="{FF2B5EF4-FFF2-40B4-BE49-F238E27FC236}">
                <a16:creationId xmlns:a16="http://schemas.microsoft.com/office/drawing/2014/main" id="{3B3304BD-06E1-487B-E13B-1BE192140CA7}"/>
              </a:ext>
            </a:extLst>
          </p:cNvPr>
          <p:cNvSpPr/>
          <p:nvPr userDrawn="1"/>
        </p:nvSpPr>
        <p:spPr>
          <a:xfrm>
            <a:off x="6685033" y="150616"/>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1" name="Text Placeholder 5">
            <a:extLst>
              <a:ext uri="{FF2B5EF4-FFF2-40B4-BE49-F238E27FC236}">
                <a16:creationId xmlns:a16="http://schemas.microsoft.com/office/drawing/2014/main" id="{C332AC2D-C060-390C-A7A6-6092157D5276}"/>
              </a:ext>
            </a:extLst>
          </p:cNvPr>
          <p:cNvSpPr>
            <a:spLocks noGrp="1"/>
          </p:cNvSpPr>
          <p:nvPr userDrawn="1">
            <p:ph type="body" sz="quarter" idx="26" hasCustomPrompt="1"/>
          </p:nvPr>
        </p:nvSpPr>
        <p:spPr>
          <a:xfrm>
            <a:off x="6685034" y="348150"/>
            <a:ext cx="2011680"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3" name="Text Placeholder 8">
            <a:extLst>
              <a:ext uri="{FF2B5EF4-FFF2-40B4-BE49-F238E27FC236}">
                <a16:creationId xmlns:a16="http://schemas.microsoft.com/office/drawing/2014/main" id="{4360525F-391B-79F6-42FD-8E72B0C0E0F0}"/>
              </a:ext>
            </a:extLst>
          </p:cNvPr>
          <p:cNvSpPr>
            <a:spLocks noGrp="1"/>
          </p:cNvSpPr>
          <p:nvPr userDrawn="1">
            <p:ph type="body" sz="quarter" idx="14" hasCustomPrompt="1"/>
          </p:nvPr>
        </p:nvSpPr>
        <p:spPr>
          <a:xfrm>
            <a:off x="4612841" y="1878686"/>
            <a:ext cx="2011680" cy="754964"/>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Market segments impacted</a:t>
            </a:r>
          </a:p>
        </p:txBody>
      </p:sp>
      <p:sp>
        <p:nvSpPr>
          <p:cNvPr id="26" name="TextBox 25">
            <a:extLst>
              <a:ext uri="{FF2B5EF4-FFF2-40B4-BE49-F238E27FC236}">
                <a16:creationId xmlns:a16="http://schemas.microsoft.com/office/drawing/2014/main" id="{A442113E-B253-F094-122F-B5354EBE16BD}"/>
              </a:ext>
            </a:extLst>
          </p:cNvPr>
          <p:cNvSpPr txBox="1"/>
          <p:nvPr userDrawn="1"/>
        </p:nvSpPr>
        <p:spPr>
          <a:xfrm>
            <a:off x="2540649" y="668157"/>
            <a:ext cx="2011680" cy="1950465"/>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RISKS</a:t>
            </a:r>
          </a:p>
        </p:txBody>
      </p:sp>
      <p:sp>
        <p:nvSpPr>
          <p:cNvPr id="27" name="Text Placeholder 8">
            <a:extLst>
              <a:ext uri="{FF2B5EF4-FFF2-40B4-BE49-F238E27FC236}">
                <a16:creationId xmlns:a16="http://schemas.microsoft.com/office/drawing/2014/main" id="{06B89F39-7C84-EEDD-CEA0-C92791ACD899}"/>
              </a:ext>
            </a:extLst>
          </p:cNvPr>
          <p:cNvSpPr>
            <a:spLocks noGrp="1"/>
          </p:cNvSpPr>
          <p:nvPr userDrawn="1">
            <p:ph type="body" sz="quarter" idx="28" hasCustomPrompt="1"/>
          </p:nvPr>
        </p:nvSpPr>
        <p:spPr>
          <a:xfrm>
            <a:off x="2545387" y="841234"/>
            <a:ext cx="2011680" cy="177746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Concerns that might impact readiness </a:t>
            </a:r>
          </a:p>
        </p:txBody>
      </p:sp>
      <p:sp>
        <p:nvSpPr>
          <p:cNvPr id="28" name="TextBox 27">
            <a:extLst>
              <a:ext uri="{FF2B5EF4-FFF2-40B4-BE49-F238E27FC236}">
                <a16:creationId xmlns:a16="http://schemas.microsoft.com/office/drawing/2014/main" id="{85F18808-C922-A69A-9647-39C735020F7B}"/>
              </a:ext>
            </a:extLst>
          </p:cNvPr>
          <p:cNvSpPr txBox="1"/>
          <p:nvPr userDrawn="1"/>
        </p:nvSpPr>
        <p:spPr>
          <a:xfrm>
            <a:off x="4612841" y="2672504"/>
            <a:ext cx="2011680" cy="1956816"/>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LAUNCH PHASES</a:t>
            </a:r>
          </a:p>
        </p:txBody>
      </p:sp>
      <p:sp>
        <p:nvSpPr>
          <p:cNvPr id="31" name="Text Placeholder 8">
            <a:extLst>
              <a:ext uri="{FF2B5EF4-FFF2-40B4-BE49-F238E27FC236}">
                <a16:creationId xmlns:a16="http://schemas.microsoft.com/office/drawing/2014/main" id="{D64E056C-B3ED-F1F7-B028-47E8D5DF12ED}"/>
              </a:ext>
            </a:extLst>
          </p:cNvPr>
          <p:cNvSpPr>
            <a:spLocks noGrp="1"/>
          </p:cNvSpPr>
          <p:nvPr>
            <p:ph type="body" sz="quarter" idx="27" hasCustomPrompt="1"/>
          </p:nvPr>
        </p:nvSpPr>
        <p:spPr>
          <a:xfrm>
            <a:off x="4612841" y="2834978"/>
            <a:ext cx="2011680" cy="1784307"/>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4400" rtl="0" eaLnBrk="1" fontAlgn="base" latinLnBrk="0" hangingPunct="1">
              <a:lnSpc>
                <a:spcPct val="100000"/>
              </a:lnSpc>
              <a:spcBef>
                <a:spcPts val="0"/>
              </a:spcBef>
              <a:spcAft>
                <a:spcPts val="600"/>
              </a:spcAft>
              <a:buClr>
                <a:schemeClr val="accent1"/>
              </a:buClr>
              <a:buSzPct val="80000"/>
              <a:buFont typeface="Arial" panose="020B0604020202020204" pitchFamily="34" charset="0"/>
              <a:buNone/>
              <a:tabLst/>
              <a:defRPr/>
            </a:pPr>
            <a:r>
              <a:rPr lang="en-US"/>
              <a:t>Describe the launch approach such as market preview, limited availability, and general availability.</a:t>
            </a:r>
          </a:p>
        </p:txBody>
      </p:sp>
      <p:sp>
        <p:nvSpPr>
          <p:cNvPr id="34" name="TextBox 33">
            <a:extLst>
              <a:ext uri="{FF2B5EF4-FFF2-40B4-BE49-F238E27FC236}">
                <a16:creationId xmlns:a16="http://schemas.microsoft.com/office/drawing/2014/main" id="{54C5EAAE-0BA0-BBEB-37E0-3BCE0193F050}"/>
              </a:ext>
            </a:extLst>
          </p:cNvPr>
          <p:cNvSpPr txBox="1"/>
          <p:nvPr userDrawn="1"/>
        </p:nvSpPr>
        <p:spPr>
          <a:xfrm>
            <a:off x="6686436" y="1672389"/>
            <a:ext cx="2011680" cy="295693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KEY EVENTS AND DATES</a:t>
            </a:r>
          </a:p>
        </p:txBody>
      </p:sp>
      <p:sp>
        <p:nvSpPr>
          <p:cNvPr id="35" name="Text Placeholder 8">
            <a:extLst>
              <a:ext uri="{FF2B5EF4-FFF2-40B4-BE49-F238E27FC236}">
                <a16:creationId xmlns:a16="http://schemas.microsoft.com/office/drawing/2014/main" id="{F715869A-DEAF-B76D-F436-2BAA72C7827E}"/>
              </a:ext>
            </a:extLst>
          </p:cNvPr>
          <p:cNvSpPr>
            <a:spLocks noGrp="1"/>
          </p:cNvSpPr>
          <p:nvPr>
            <p:ph type="body" sz="quarter" idx="31" hasCustomPrompt="1"/>
          </p:nvPr>
        </p:nvSpPr>
        <p:spPr>
          <a:xfrm>
            <a:off x="6685033" y="1878686"/>
            <a:ext cx="2011680" cy="274603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4400" rtl="0" eaLnBrk="1" fontAlgn="base" latinLnBrk="0" hangingPunct="1">
              <a:lnSpc>
                <a:spcPct val="100000"/>
              </a:lnSpc>
              <a:spcBef>
                <a:spcPts val="0"/>
              </a:spcBef>
              <a:spcAft>
                <a:spcPts val="600"/>
              </a:spcAft>
              <a:buClr>
                <a:schemeClr val="accent1"/>
              </a:buClr>
              <a:buSzPct val="80000"/>
              <a:buFont typeface="Arial" panose="020B0604020202020204" pitchFamily="34" charset="0"/>
              <a:buNone/>
              <a:tabLst/>
              <a:defRPr/>
            </a:pPr>
            <a:r>
              <a:rPr lang="en-US"/>
              <a:t>List launch events and dates </a:t>
            </a:r>
          </a:p>
        </p:txBody>
      </p:sp>
      <p:sp>
        <p:nvSpPr>
          <p:cNvPr id="4" name="TextBox 3">
            <a:extLst>
              <a:ext uri="{FF2B5EF4-FFF2-40B4-BE49-F238E27FC236}">
                <a16:creationId xmlns:a16="http://schemas.microsoft.com/office/drawing/2014/main" id="{F7574C89-B3A8-13A6-137E-8069D27C6113}"/>
              </a:ext>
            </a:extLst>
          </p:cNvPr>
          <p:cNvSpPr txBox="1"/>
          <p:nvPr userDrawn="1"/>
        </p:nvSpPr>
        <p:spPr>
          <a:xfrm>
            <a:off x="384048" y="457200"/>
            <a:ext cx="3986000"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Preparing for organizational readiness</a:t>
            </a:r>
          </a:p>
        </p:txBody>
      </p:sp>
      <p:sp>
        <p:nvSpPr>
          <p:cNvPr id="10" name="Rectangle 9">
            <a:extLst>
              <a:ext uri="{FF2B5EF4-FFF2-40B4-BE49-F238E27FC236}">
                <a16:creationId xmlns:a16="http://schemas.microsoft.com/office/drawing/2014/main" id="{46BEF80E-E3EF-C6FF-D152-08C96DD44073}"/>
              </a:ext>
            </a:extLst>
          </p:cNvPr>
          <p:cNvSpPr/>
          <p:nvPr userDrawn="1"/>
        </p:nvSpPr>
        <p:spPr>
          <a:xfrm>
            <a:off x="4597388" y="150616"/>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15" name="Text Placeholder 5">
            <a:extLst>
              <a:ext uri="{FF2B5EF4-FFF2-40B4-BE49-F238E27FC236}">
                <a16:creationId xmlns:a16="http://schemas.microsoft.com/office/drawing/2014/main" id="{4A72DBC3-BF96-3721-D096-2BB781DFA779}"/>
              </a:ext>
            </a:extLst>
          </p:cNvPr>
          <p:cNvSpPr>
            <a:spLocks noGrp="1"/>
          </p:cNvSpPr>
          <p:nvPr>
            <p:ph type="body" sz="quarter" idx="32" hasCustomPrompt="1"/>
          </p:nvPr>
        </p:nvSpPr>
        <p:spPr>
          <a:xfrm>
            <a:off x="4597390" y="348150"/>
            <a:ext cx="2011680"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6" name="TextBox 5">
            <a:extLst>
              <a:ext uri="{FF2B5EF4-FFF2-40B4-BE49-F238E27FC236}">
                <a16:creationId xmlns:a16="http://schemas.microsoft.com/office/drawing/2014/main" id="{A33E690D-DDC1-739A-88E5-BF12A82BC8B5}"/>
              </a:ext>
            </a:extLst>
          </p:cNvPr>
          <p:cNvSpPr txBox="1"/>
          <p:nvPr userDrawn="1"/>
        </p:nvSpPr>
        <p:spPr>
          <a:xfrm>
            <a:off x="-2475" y="-34017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Launch readiness is about preparing the organization for whatever is planned to be delivered to the market.</a:t>
            </a:r>
          </a:p>
        </p:txBody>
      </p:sp>
      <p:sp>
        <p:nvSpPr>
          <p:cNvPr id="7" name="TextBox 6">
            <a:extLst>
              <a:ext uri="{FF2B5EF4-FFF2-40B4-BE49-F238E27FC236}">
                <a16:creationId xmlns:a16="http://schemas.microsoft.com/office/drawing/2014/main" id="{4869A0C0-3A79-8DE6-3EEA-79012D10EF38}"/>
              </a:ext>
            </a:extLst>
          </p:cNvPr>
          <p:cNvSpPr txBox="1"/>
          <p:nvPr userDrawn="1"/>
        </p:nvSpPr>
        <p:spPr>
          <a:xfrm>
            <a:off x="2540649" y="2672504"/>
            <a:ext cx="2016418" cy="1956816"/>
          </a:xfrm>
          <a:prstGeom prst="rect">
            <a:avLst/>
          </a:prstGeom>
          <a:solidFill>
            <a:schemeClr val="bg1"/>
          </a:solidFill>
          <a:ln>
            <a:solidFill>
              <a:schemeClr val="bg1">
                <a:lumMod val="75000"/>
              </a:schemeClr>
            </a:solidFill>
          </a:ln>
        </p:spPr>
        <p:txBody>
          <a:bodyPr wrap="square" lIns="45720" rIns="45720" rtlCol="0" anchor="t">
            <a:norm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i="0">
                <a:solidFill>
                  <a:schemeClr val="tx1"/>
                </a:solidFill>
                <a:latin typeface="+mn-lt"/>
                <a:ea typeface="+mj-ea"/>
                <a:cs typeface="Calibri" panose="020F0502020204030204" pitchFamily="34" charset="0"/>
              </a:rPr>
              <a:t>ORGANIZATIONAL IMPACT</a:t>
            </a:r>
          </a:p>
        </p:txBody>
      </p:sp>
      <p:sp>
        <p:nvSpPr>
          <p:cNvPr id="11" name="Text Placeholder 8">
            <a:extLst>
              <a:ext uri="{FF2B5EF4-FFF2-40B4-BE49-F238E27FC236}">
                <a16:creationId xmlns:a16="http://schemas.microsoft.com/office/drawing/2014/main" id="{46CBD52E-8850-C24A-8C9D-1B016EA3FE9F}"/>
              </a:ext>
            </a:extLst>
          </p:cNvPr>
          <p:cNvSpPr>
            <a:spLocks noGrp="1"/>
          </p:cNvSpPr>
          <p:nvPr>
            <p:ph type="body" sz="quarter" idx="17" hasCustomPrompt="1"/>
          </p:nvPr>
        </p:nvSpPr>
        <p:spPr>
          <a:xfrm>
            <a:off x="2536014" y="2834979"/>
            <a:ext cx="2011907" cy="178430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New or changed aspects of the product that are likely to impact internal teams</a:t>
            </a:r>
          </a:p>
        </p:txBody>
      </p:sp>
      <p:sp>
        <p:nvSpPr>
          <p:cNvPr id="25" name="TextBox 24">
            <a:extLst>
              <a:ext uri="{FF2B5EF4-FFF2-40B4-BE49-F238E27FC236}">
                <a16:creationId xmlns:a16="http://schemas.microsoft.com/office/drawing/2014/main" id="{9B052F27-7C37-693D-361C-39571BB6DD97}"/>
              </a:ext>
            </a:extLst>
          </p:cNvPr>
          <p:cNvSpPr txBox="1"/>
          <p:nvPr userDrawn="1"/>
        </p:nvSpPr>
        <p:spPr>
          <a:xfrm>
            <a:off x="6685033" y="668157"/>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LAUNCH DATE</a:t>
            </a:r>
          </a:p>
        </p:txBody>
      </p:sp>
      <p:sp>
        <p:nvSpPr>
          <p:cNvPr id="36" name="Text Placeholder 8">
            <a:extLst>
              <a:ext uri="{FF2B5EF4-FFF2-40B4-BE49-F238E27FC236}">
                <a16:creationId xmlns:a16="http://schemas.microsoft.com/office/drawing/2014/main" id="{AFAE48D0-7630-A64A-21B0-D6306F6E8BC3}"/>
              </a:ext>
            </a:extLst>
          </p:cNvPr>
          <p:cNvSpPr>
            <a:spLocks noGrp="1"/>
          </p:cNvSpPr>
          <p:nvPr>
            <p:ph type="body" sz="quarter" idx="33" hasCustomPrompt="1"/>
          </p:nvPr>
        </p:nvSpPr>
        <p:spPr>
          <a:xfrm>
            <a:off x="6685033" y="835181"/>
            <a:ext cx="2011680" cy="80747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a:t>Availability date</a:t>
            </a:r>
          </a:p>
        </p:txBody>
      </p:sp>
      <p:sp>
        <p:nvSpPr>
          <p:cNvPr id="8" name="Text Placeholder 8">
            <a:extLst>
              <a:ext uri="{FF2B5EF4-FFF2-40B4-BE49-F238E27FC236}">
                <a16:creationId xmlns:a16="http://schemas.microsoft.com/office/drawing/2014/main" id="{AD9CF931-1A7A-7E31-27E5-6F5E881C637F}"/>
              </a:ext>
            </a:extLst>
          </p:cNvPr>
          <p:cNvSpPr>
            <a:spLocks noGrp="1"/>
          </p:cNvSpPr>
          <p:nvPr>
            <p:ph type="body" sz="quarter" idx="34" hasCustomPrompt="1"/>
          </p:nvPr>
        </p:nvSpPr>
        <p:spPr>
          <a:xfrm>
            <a:off x="462418" y="2848779"/>
            <a:ext cx="2011680" cy="1784306"/>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a:t>How to define launch success</a:t>
            </a:r>
          </a:p>
        </p:txBody>
      </p:sp>
    </p:spTree>
    <p:extLst>
      <p:ext uri="{BB962C8B-B14F-4D97-AF65-F5344CB8AC3E}">
        <p14:creationId xmlns:p14="http://schemas.microsoft.com/office/powerpoint/2010/main" val="270826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trosp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D9BFE-7761-E307-E603-CE979288E6D3}"/>
              </a:ext>
            </a:extLst>
          </p:cNvPr>
          <p:cNvSpPr/>
          <p:nvPr userDrawn="1"/>
        </p:nvSpPr>
        <p:spPr>
          <a:xfrm>
            <a:off x="457200" y="1242908"/>
            <a:ext cx="2011680" cy="365760"/>
          </a:xfrm>
          <a:prstGeom prst="rect">
            <a:avLst/>
          </a:prstGeom>
          <a:solidFill>
            <a:schemeClr val="accent1"/>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START</a:t>
            </a:r>
          </a:p>
        </p:txBody>
      </p:sp>
      <p:sp>
        <p:nvSpPr>
          <p:cNvPr id="4" name="Rectangle 3">
            <a:extLst>
              <a:ext uri="{FF2B5EF4-FFF2-40B4-BE49-F238E27FC236}">
                <a16:creationId xmlns:a16="http://schemas.microsoft.com/office/drawing/2014/main" id="{112D34A3-5BFC-C4A7-01C7-9A984296636E}"/>
              </a:ext>
            </a:extLst>
          </p:cNvPr>
          <p:cNvSpPr/>
          <p:nvPr userDrawn="1"/>
        </p:nvSpPr>
        <p:spPr>
          <a:xfrm>
            <a:off x="2529841" y="1242908"/>
            <a:ext cx="2011680" cy="365760"/>
          </a:xfrm>
          <a:prstGeom prst="rect">
            <a:avLst/>
          </a:prstGeom>
          <a:solidFill>
            <a:schemeClr val="accent2"/>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CHANGE</a:t>
            </a:r>
          </a:p>
        </p:txBody>
      </p:sp>
      <p:sp>
        <p:nvSpPr>
          <p:cNvPr id="5" name="Rectangle 4">
            <a:extLst>
              <a:ext uri="{FF2B5EF4-FFF2-40B4-BE49-F238E27FC236}">
                <a16:creationId xmlns:a16="http://schemas.microsoft.com/office/drawing/2014/main" id="{708493E7-89EF-61FA-757E-BE18122678E1}"/>
              </a:ext>
            </a:extLst>
          </p:cNvPr>
          <p:cNvSpPr/>
          <p:nvPr userDrawn="1"/>
        </p:nvSpPr>
        <p:spPr>
          <a:xfrm>
            <a:off x="4602482" y="1242908"/>
            <a:ext cx="2011680" cy="365760"/>
          </a:xfrm>
          <a:prstGeom prst="rect">
            <a:avLst/>
          </a:prstGeom>
          <a:solidFill>
            <a:schemeClr val="accent3"/>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STOP</a:t>
            </a:r>
          </a:p>
        </p:txBody>
      </p:sp>
      <p:sp>
        <p:nvSpPr>
          <p:cNvPr id="6" name="Rectangle 5">
            <a:extLst>
              <a:ext uri="{FF2B5EF4-FFF2-40B4-BE49-F238E27FC236}">
                <a16:creationId xmlns:a16="http://schemas.microsoft.com/office/drawing/2014/main" id="{6B6B6EAD-567E-768B-0A93-49A49F494065}"/>
              </a:ext>
            </a:extLst>
          </p:cNvPr>
          <p:cNvSpPr/>
          <p:nvPr userDrawn="1"/>
        </p:nvSpPr>
        <p:spPr>
          <a:xfrm>
            <a:off x="6675122" y="1242908"/>
            <a:ext cx="2011680" cy="365760"/>
          </a:xfrm>
          <a:prstGeom prst="rect">
            <a:avLst/>
          </a:prstGeom>
          <a:solidFill>
            <a:schemeClr val="tx2"/>
          </a:solidFill>
          <a:ln>
            <a:noFill/>
          </a:ln>
          <a:effectLst/>
        </p:spPr>
        <p:txBody>
          <a:bodyPr wrap="square" lIns="91103" tIns="45552" rIns="91103" bIns="45552" rtlCol="0" anchor="ctr" anchorCtr="0">
            <a:normAutofit/>
          </a:bodyPr>
          <a:lstStyle/>
          <a:p>
            <a:pPr algn="ctr"/>
            <a:r>
              <a:rPr lang="en-US" sz="1595" b="0" i="0">
                <a:ln w="0">
                  <a:noFill/>
                </a:ln>
                <a:solidFill>
                  <a:schemeClr val="bg1"/>
                </a:solidFill>
                <a:latin typeface="+mj-lt"/>
                <a:ea typeface="+mj-ea"/>
                <a:cs typeface="Calibri" panose="020F0502020204030204" pitchFamily="34" charset="0"/>
              </a:rPr>
              <a:t>PARTICIPANTS</a:t>
            </a:r>
            <a:endParaRPr lang="en-US" sz="1595" b="0" i="0" cap="none" spc="0">
              <a:ln w="0">
                <a:noFill/>
              </a:ln>
              <a:solidFill>
                <a:schemeClr val="bg1"/>
              </a:solidFill>
              <a:latin typeface="+mj-lt"/>
              <a:ea typeface="+mj-ea"/>
              <a:cs typeface="Calibri" panose="020F0502020204030204" pitchFamily="34" charset="0"/>
            </a:endParaRPr>
          </a:p>
        </p:txBody>
      </p:sp>
      <p:sp>
        <p:nvSpPr>
          <p:cNvPr id="7" name="Rectangle 6">
            <a:extLst>
              <a:ext uri="{FF2B5EF4-FFF2-40B4-BE49-F238E27FC236}">
                <a16:creationId xmlns:a16="http://schemas.microsoft.com/office/drawing/2014/main" id="{F2D50836-5465-D67B-4C8D-3D9490F5BF23}"/>
              </a:ext>
            </a:extLst>
          </p:cNvPr>
          <p:cNvSpPr/>
          <p:nvPr userDrawn="1"/>
        </p:nvSpPr>
        <p:spPr>
          <a:xfrm>
            <a:off x="457200"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8" name="Rectangle 7">
            <a:extLst>
              <a:ext uri="{FF2B5EF4-FFF2-40B4-BE49-F238E27FC236}">
                <a16:creationId xmlns:a16="http://schemas.microsoft.com/office/drawing/2014/main" id="{9B58E683-6E68-7FCB-8552-B27894BB0400}"/>
              </a:ext>
            </a:extLst>
          </p:cNvPr>
          <p:cNvSpPr/>
          <p:nvPr userDrawn="1"/>
        </p:nvSpPr>
        <p:spPr>
          <a:xfrm>
            <a:off x="2529841"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9" name="Rectangle 8">
            <a:extLst>
              <a:ext uri="{FF2B5EF4-FFF2-40B4-BE49-F238E27FC236}">
                <a16:creationId xmlns:a16="http://schemas.microsoft.com/office/drawing/2014/main" id="{CFE8B7DF-5B39-E04E-58C9-877E9BC941EB}"/>
              </a:ext>
            </a:extLst>
          </p:cNvPr>
          <p:cNvSpPr/>
          <p:nvPr userDrawn="1"/>
        </p:nvSpPr>
        <p:spPr>
          <a:xfrm>
            <a:off x="4602482"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0" name="Rectangle 9">
            <a:extLst>
              <a:ext uri="{FF2B5EF4-FFF2-40B4-BE49-F238E27FC236}">
                <a16:creationId xmlns:a16="http://schemas.microsoft.com/office/drawing/2014/main" id="{1B2C3405-BA2A-3E53-8D51-D0F98810B3AC}"/>
              </a:ext>
            </a:extLst>
          </p:cNvPr>
          <p:cNvSpPr/>
          <p:nvPr userDrawn="1"/>
        </p:nvSpPr>
        <p:spPr>
          <a:xfrm>
            <a:off x="6675122" y="1682176"/>
            <a:ext cx="2011680" cy="2368802"/>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1" name="Text Placeholder 8">
            <a:extLst>
              <a:ext uri="{FF2B5EF4-FFF2-40B4-BE49-F238E27FC236}">
                <a16:creationId xmlns:a16="http://schemas.microsoft.com/office/drawing/2014/main" id="{1715D578-8D2F-E941-2737-D388A9BE7A08}"/>
              </a:ext>
            </a:extLst>
          </p:cNvPr>
          <p:cNvSpPr>
            <a:spLocks noGrp="1"/>
          </p:cNvSpPr>
          <p:nvPr>
            <p:ph type="body" sz="quarter" idx="10" hasCustomPrompt="1"/>
          </p:nvPr>
        </p:nvSpPr>
        <p:spPr>
          <a:xfrm>
            <a:off x="457200"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start</a:t>
            </a:r>
          </a:p>
        </p:txBody>
      </p:sp>
      <p:sp>
        <p:nvSpPr>
          <p:cNvPr id="12" name="Text Placeholder 8">
            <a:extLst>
              <a:ext uri="{FF2B5EF4-FFF2-40B4-BE49-F238E27FC236}">
                <a16:creationId xmlns:a16="http://schemas.microsoft.com/office/drawing/2014/main" id="{BF8FB078-098F-9152-62D0-5EF2EC37720B}"/>
              </a:ext>
            </a:extLst>
          </p:cNvPr>
          <p:cNvSpPr>
            <a:spLocks noGrp="1"/>
          </p:cNvSpPr>
          <p:nvPr>
            <p:ph type="body" sz="quarter" idx="11" hasCustomPrompt="1"/>
          </p:nvPr>
        </p:nvSpPr>
        <p:spPr>
          <a:xfrm>
            <a:off x="2529841"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change</a:t>
            </a:r>
          </a:p>
        </p:txBody>
      </p:sp>
      <p:sp>
        <p:nvSpPr>
          <p:cNvPr id="13" name="Text Placeholder 8">
            <a:extLst>
              <a:ext uri="{FF2B5EF4-FFF2-40B4-BE49-F238E27FC236}">
                <a16:creationId xmlns:a16="http://schemas.microsoft.com/office/drawing/2014/main" id="{E9BBEE76-9BA4-868D-E64A-4D94E925C867}"/>
              </a:ext>
            </a:extLst>
          </p:cNvPr>
          <p:cNvSpPr>
            <a:spLocks noGrp="1"/>
          </p:cNvSpPr>
          <p:nvPr>
            <p:ph type="body" sz="quarter" idx="12" hasCustomPrompt="1"/>
          </p:nvPr>
        </p:nvSpPr>
        <p:spPr>
          <a:xfrm>
            <a:off x="4602482"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stop</a:t>
            </a:r>
          </a:p>
        </p:txBody>
      </p:sp>
      <p:sp>
        <p:nvSpPr>
          <p:cNvPr id="14" name="Text Placeholder 8">
            <a:extLst>
              <a:ext uri="{FF2B5EF4-FFF2-40B4-BE49-F238E27FC236}">
                <a16:creationId xmlns:a16="http://schemas.microsoft.com/office/drawing/2014/main" id="{6C22EB00-62FE-D971-1F58-69C2D5AB1ADA}"/>
              </a:ext>
            </a:extLst>
          </p:cNvPr>
          <p:cNvSpPr>
            <a:spLocks noGrp="1"/>
          </p:cNvSpPr>
          <p:nvPr>
            <p:ph type="body" sz="quarter" idx="13" hasCustomPrompt="1"/>
          </p:nvPr>
        </p:nvSpPr>
        <p:spPr>
          <a:xfrm>
            <a:off x="6675122" y="1682175"/>
            <a:ext cx="2011680" cy="2368802"/>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List of participants</a:t>
            </a:r>
          </a:p>
        </p:txBody>
      </p:sp>
      <p:sp>
        <p:nvSpPr>
          <p:cNvPr id="15" name="TextBox 14">
            <a:extLst>
              <a:ext uri="{FF2B5EF4-FFF2-40B4-BE49-F238E27FC236}">
                <a16:creationId xmlns:a16="http://schemas.microsoft.com/office/drawing/2014/main" id="{117BDA51-F233-0FFD-593A-06216F370D37}"/>
              </a:ext>
            </a:extLst>
          </p:cNvPr>
          <p:cNvSpPr txBox="1"/>
          <p:nvPr userDrawn="1"/>
        </p:nvSpPr>
        <p:spPr>
          <a:xfrm>
            <a:off x="374904" y="128016"/>
            <a:ext cx="4572000" cy="369332"/>
          </a:xfrm>
          <a:prstGeom prst="rect">
            <a:avLst/>
          </a:prstGeom>
          <a:noFill/>
        </p:spPr>
        <p:txBody>
          <a:bodyPr wrap="square" anchor="ctr">
            <a:spAutoFit/>
          </a:bodyPr>
          <a:lstStyle/>
          <a:p>
            <a:r>
              <a:rPr lang="en-US" sz="1800" b="0" i="0" kern="1200">
                <a:solidFill>
                  <a:schemeClr val="tx1"/>
                </a:solidFill>
                <a:latin typeface="+mj-lt"/>
                <a:ea typeface="+mj-ea"/>
                <a:cs typeface="Calibri" panose="020F0502020204030204" pitchFamily="34" charset="0"/>
              </a:rPr>
              <a:t>Retrospective</a:t>
            </a:r>
          </a:p>
        </p:txBody>
      </p:sp>
      <p:sp>
        <p:nvSpPr>
          <p:cNvPr id="16" name="Rectangle 15">
            <a:extLst>
              <a:ext uri="{FF2B5EF4-FFF2-40B4-BE49-F238E27FC236}">
                <a16:creationId xmlns:a16="http://schemas.microsoft.com/office/drawing/2014/main" id="{34908787-B485-C683-DA58-6016FAA80FE4}"/>
              </a:ext>
            </a:extLst>
          </p:cNvPr>
          <p:cNvSpPr/>
          <p:nvPr userDrawn="1"/>
        </p:nvSpPr>
        <p:spPr>
          <a:xfrm>
            <a:off x="6675122" y="4127500"/>
            <a:ext cx="2011680" cy="480883"/>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CONDUCTED ON</a:t>
            </a:r>
          </a:p>
        </p:txBody>
      </p:sp>
      <p:sp>
        <p:nvSpPr>
          <p:cNvPr id="17" name="Text Placeholder 8">
            <a:extLst>
              <a:ext uri="{FF2B5EF4-FFF2-40B4-BE49-F238E27FC236}">
                <a16:creationId xmlns:a16="http://schemas.microsoft.com/office/drawing/2014/main" id="{8F6FF75B-872A-2669-F5CD-65639D95763A}"/>
              </a:ext>
            </a:extLst>
          </p:cNvPr>
          <p:cNvSpPr>
            <a:spLocks noGrp="1"/>
          </p:cNvSpPr>
          <p:nvPr>
            <p:ph type="body" sz="quarter" idx="14" hasCustomPrompt="1"/>
          </p:nvPr>
        </p:nvSpPr>
        <p:spPr>
          <a:xfrm>
            <a:off x="6675122" y="4305300"/>
            <a:ext cx="2011680" cy="28121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date</a:t>
            </a:r>
          </a:p>
        </p:txBody>
      </p:sp>
      <p:sp>
        <p:nvSpPr>
          <p:cNvPr id="20" name="Rectangle 19">
            <a:extLst>
              <a:ext uri="{FF2B5EF4-FFF2-40B4-BE49-F238E27FC236}">
                <a16:creationId xmlns:a16="http://schemas.microsoft.com/office/drawing/2014/main" id="{17BD8F67-8890-16EB-98F7-5CB53E0FC083}"/>
              </a:ext>
            </a:extLst>
          </p:cNvPr>
          <p:cNvSpPr/>
          <p:nvPr userDrawn="1"/>
        </p:nvSpPr>
        <p:spPr>
          <a:xfrm>
            <a:off x="457201" y="716407"/>
            <a:ext cx="8229598" cy="457199"/>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PHASE</a:t>
            </a:r>
          </a:p>
        </p:txBody>
      </p:sp>
      <p:sp>
        <p:nvSpPr>
          <p:cNvPr id="21" name="Text Placeholder 5">
            <a:extLst>
              <a:ext uri="{FF2B5EF4-FFF2-40B4-BE49-F238E27FC236}">
                <a16:creationId xmlns:a16="http://schemas.microsoft.com/office/drawing/2014/main" id="{D8564BEB-CEF8-3CBD-450A-C511E80CE32A}"/>
              </a:ext>
            </a:extLst>
          </p:cNvPr>
          <p:cNvSpPr>
            <a:spLocks noGrp="1"/>
          </p:cNvSpPr>
          <p:nvPr>
            <p:ph type="body" sz="quarter" idx="27" hasCustomPrompt="1"/>
          </p:nvPr>
        </p:nvSpPr>
        <p:spPr>
          <a:xfrm>
            <a:off x="457201" y="888622"/>
            <a:ext cx="8229598" cy="266805"/>
          </a:xfrm>
          <a:prstGeom prst="rect">
            <a:avLst/>
          </a:prstGeom>
        </p:spPr>
        <p:txBody>
          <a:bodyPr wrap="square">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Phase such as plan, release, or launch</a:t>
            </a:r>
          </a:p>
        </p:txBody>
      </p:sp>
      <p:sp>
        <p:nvSpPr>
          <p:cNvPr id="2" name="TextBox 1">
            <a:extLst>
              <a:ext uri="{FF2B5EF4-FFF2-40B4-BE49-F238E27FC236}">
                <a16:creationId xmlns:a16="http://schemas.microsoft.com/office/drawing/2014/main" id="{4ED7A0C8-879C-3B7B-D7C2-BBC66871839B}"/>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Improve future performance by reflecting on the past</a:t>
            </a:r>
          </a:p>
        </p:txBody>
      </p:sp>
      <p:sp>
        <p:nvSpPr>
          <p:cNvPr id="22" name="Rectangle 21">
            <a:extLst>
              <a:ext uri="{FF2B5EF4-FFF2-40B4-BE49-F238E27FC236}">
                <a16:creationId xmlns:a16="http://schemas.microsoft.com/office/drawing/2014/main" id="{1241117F-E47D-D052-D5DA-A63F6AAE4DE7}"/>
              </a:ext>
            </a:extLst>
          </p:cNvPr>
          <p:cNvSpPr/>
          <p:nvPr userDrawn="1"/>
        </p:nvSpPr>
        <p:spPr>
          <a:xfrm>
            <a:off x="6756011" y="136350"/>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3" name="Text Placeholder 5">
            <a:extLst>
              <a:ext uri="{FF2B5EF4-FFF2-40B4-BE49-F238E27FC236}">
                <a16:creationId xmlns:a16="http://schemas.microsoft.com/office/drawing/2014/main" id="{CFB2572B-FC7B-070F-FB6C-899C78F2DF73}"/>
              </a:ext>
            </a:extLst>
          </p:cNvPr>
          <p:cNvSpPr>
            <a:spLocks noGrp="1"/>
          </p:cNvSpPr>
          <p:nvPr>
            <p:ph type="body" sz="quarter" idx="26" hasCustomPrompt="1"/>
          </p:nvPr>
        </p:nvSpPr>
        <p:spPr>
          <a:xfrm>
            <a:off x="6756012" y="333884"/>
            <a:ext cx="1930786"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4" name="Rectangle 23">
            <a:extLst>
              <a:ext uri="{FF2B5EF4-FFF2-40B4-BE49-F238E27FC236}">
                <a16:creationId xmlns:a16="http://schemas.microsoft.com/office/drawing/2014/main" id="{90EDFFF9-E838-B7C3-CEE7-A273A2F2F905}"/>
              </a:ext>
            </a:extLst>
          </p:cNvPr>
          <p:cNvSpPr/>
          <p:nvPr userDrawn="1"/>
        </p:nvSpPr>
        <p:spPr>
          <a:xfrm>
            <a:off x="4757378" y="136350"/>
            <a:ext cx="19307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5" name="Text Placeholder 5">
            <a:extLst>
              <a:ext uri="{FF2B5EF4-FFF2-40B4-BE49-F238E27FC236}">
                <a16:creationId xmlns:a16="http://schemas.microsoft.com/office/drawing/2014/main" id="{4BAAC7C4-B1BD-89BE-B267-2E0B4C5ECA5B}"/>
              </a:ext>
            </a:extLst>
          </p:cNvPr>
          <p:cNvSpPr>
            <a:spLocks noGrp="1"/>
          </p:cNvSpPr>
          <p:nvPr>
            <p:ph type="body" sz="quarter" idx="32" hasCustomPrompt="1"/>
          </p:nvPr>
        </p:nvSpPr>
        <p:spPr>
          <a:xfrm>
            <a:off x="4757378" y="333884"/>
            <a:ext cx="19307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Tree>
    <p:extLst>
      <p:ext uri="{BB962C8B-B14F-4D97-AF65-F5344CB8AC3E}">
        <p14:creationId xmlns:p14="http://schemas.microsoft.com/office/powerpoint/2010/main" val="390912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artz_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3A089-98FA-273C-4C2F-D3903E1554F4}"/>
              </a:ext>
            </a:extLst>
          </p:cNvPr>
          <p:cNvPicPr>
            <a:picLocks noChangeAspect="1"/>
          </p:cNvPicPr>
          <p:nvPr userDrawn="1"/>
        </p:nvPicPr>
        <p:blipFill>
          <a:blip r:embed="rId2"/>
          <a:srcRect/>
          <a:stretch/>
        </p:blipFill>
        <p:spPr>
          <a:xfrm>
            <a:off x="1447070" y="1665372"/>
            <a:ext cx="6249859" cy="1812755"/>
          </a:xfrm>
          <a:prstGeom prst="rect">
            <a:avLst/>
          </a:prstGeom>
        </p:spPr>
      </p:pic>
    </p:spTree>
    <p:extLst>
      <p:ext uri="{BB962C8B-B14F-4D97-AF65-F5344CB8AC3E}">
        <p14:creationId xmlns:p14="http://schemas.microsoft.com/office/powerpoint/2010/main" val="90416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ers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8376F4-483A-23E8-6569-159510F1011F}"/>
              </a:ext>
            </a:extLst>
          </p:cNvPr>
          <p:cNvSpPr txBox="1"/>
          <p:nvPr/>
        </p:nvSpPr>
        <p:spPr>
          <a:xfrm>
            <a:off x="340659" y="331694"/>
            <a:ext cx="8534400" cy="4464424"/>
          </a:xfrm>
          <a:prstGeom prst="rect">
            <a:avLst/>
          </a:prstGeom>
          <a:noFill/>
        </p:spPr>
        <p:txBody>
          <a:bodyPr wrap="square" rtlCol="0" anchor="t">
            <a:noAutofit/>
          </a:bodyPr>
          <a:lstStyle/>
          <a:p>
            <a:pPr algn="l"/>
            <a:r>
              <a:rPr lang="en-US" sz="1200" dirty="0">
                <a:latin typeface="Calibri" panose="020F0502020204030204" pitchFamily="34" charset="0"/>
                <a:ea typeface="Century Gothic" charset="0"/>
                <a:cs typeface="Calibri" panose="020F0502020204030204" pitchFamily="34" charset="0"/>
              </a:rPr>
              <a:t>CHANGE NOTES (newest on top)</a:t>
            </a:r>
          </a:p>
          <a:p>
            <a:pPr marL="171450" marR="0" lvl="0" indent="-1714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a:t>4/23/24 Added problem rating to Feature Request</a:t>
            </a:r>
          </a:p>
          <a:p>
            <a:pPr marL="171450" marR="0" lvl="0" indent="-1714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a:t>4/13/24 Updated IDEAS to add priority and inputs for rating</a:t>
            </a:r>
          </a:p>
          <a:p>
            <a:pPr marL="171450" marR="0" lvl="0" indent="-1714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a:t>4/11/24 updated purpose for IDEAS/E worksheet;; updated Public Roadmap with table; </a:t>
            </a:r>
          </a:p>
          <a:p>
            <a:pPr marL="171450" marR="0" lvl="0" indent="-1714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a:t>4/8/24 Added market evidence and who to contact for Problem Story</a:t>
            </a:r>
          </a:p>
          <a:p>
            <a:pPr marL="171450" marR="0" lvl="0" indent="-1714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000" dirty="0"/>
              <a:t>4/5/24 New template, table version of Prioritize Ideas</a:t>
            </a:r>
          </a:p>
        </p:txBody>
      </p:sp>
    </p:spTree>
    <p:extLst>
      <p:ext uri="{BB962C8B-B14F-4D97-AF65-F5344CB8AC3E}">
        <p14:creationId xmlns:p14="http://schemas.microsoft.com/office/powerpoint/2010/main" val="772912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artz 2-column">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A11AEBA-13E2-F253-FE06-82D0D575361D}"/>
              </a:ext>
            </a:extLst>
          </p:cNvPr>
          <p:cNvPicPr>
            <a:picLocks noChangeAspect="1"/>
          </p:cNvPicPr>
          <p:nvPr/>
        </p:nvPicPr>
        <p:blipFill>
          <a:blip r:embed="rId2"/>
          <a:stretch>
            <a:fillRect/>
          </a:stretch>
        </p:blipFill>
        <p:spPr>
          <a:xfrm>
            <a:off x="6543039" y="404686"/>
            <a:ext cx="2143761" cy="621792"/>
          </a:xfrm>
          <a:prstGeom prst="rect">
            <a:avLst/>
          </a:prstGeom>
        </p:spPr>
      </p:pic>
      <p:sp>
        <p:nvSpPr>
          <p:cNvPr id="5" name="Title 4">
            <a:extLst>
              <a:ext uri="{FF2B5EF4-FFF2-40B4-BE49-F238E27FC236}">
                <a16:creationId xmlns:a16="http://schemas.microsoft.com/office/drawing/2014/main" id="{618261E5-8D2F-AD81-19A0-04D8F4A91659}"/>
              </a:ext>
            </a:extLst>
          </p:cNvPr>
          <p:cNvSpPr>
            <a:spLocks noGrp="1"/>
          </p:cNvSpPr>
          <p:nvPr>
            <p:ph type="title"/>
          </p:nvPr>
        </p:nvSpPr>
        <p:spPr>
          <a:xfrm>
            <a:off x="374904" y="314464"/>
            <a:ext cx="8311896" cy="802235"/>
          </a:xfrm>
        </p:spPr>
        <p:txBody>
          <a:bodyPr>
            <a:normAutofit/>
          </a:bodyPr>
          <a:lstStyle>
            <a:lvl1pPr>
              <a:defRPr sz="2400"/>
            </a:lvl1pPr>
          </a:lstStyle>
          <a:p>
            <a:r>
              <a:rPr lang="en-US"/>
              <a:t>Click to edit Master title style</a:t>
            </a:r>
          </a:p>
        </p:txBody>
      </p:sp>
      <p:sp>
        <p:nvSpPr>
          <p:cNvPr id="9" name="Content Placeholder 8">
            <a:extLst>
              <a:ext uri="{FF2B5EF4-FFF2-40B4-BE49-F238E27FC236}">
                <a16:creationId xmlns:a16="http://schemas.microsoft.com/office/drawing/2014/main" id="{DED89A39-296D-1416-8304-13E267CB4D98}"/>
              </a:ext>
            </a:extLst>
          </p:cNvPr>
          <p:cNvSpPr>
            <a:spLocks noGrp="1"/>
          </p:cNvSpPr>
          <p:nvPr>
            <p:ph sz="quarter" idx="10"/>
          </p:nvPr>
        </p:nvSpPr>
        <p:spPr>
          <a:xfrm>
            <a:off x="374904" y="1408534"/>
            <a:ext cx="3099816" cy="3300412"/>
          </a:xfrm>
          <a:prstGeom prst="rect">
            <a:avLst/>
          </a:prstGeom>
        </p:spPr>
        <p:txBody>
          <a:bodyPr>
            <a:normAutofit/>
          </a:body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AE446D3A-C235-B51B-C7F4-83E09546E4FA}"/>
              </a:ext>
            </a:extLst>
          </p:cNvPr>
          <p:cNvSpPr>
            <a:spLocks noGrp="1"/>
          </p:cNvSpPr>
          <p:nvPr>
            <p:ph sz="quarter" idx="11"/>
          </p:nvPr>
        </p:nvSpPr>
        <p:spPr>
          <a:xfrm>
            <a:off x="3696789" y="1408534"/>
            <a:ext cx="4990011" cy="3300412"/>
          </a:xfrm>
          <a:prstGeom prst="rect">
            <a:avLst/>
          </a:prstGeom>
        </p:spPr>
        <p:txBody>
          <a:bodyPr>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573546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Quartz_Templa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105680-78E1-49F3-8E35-9DAFF3255B44}"/>
              </a:ext>
            </a:extLst>
          </p:cNvPr>
          <p:cNvSpPr>
            <a:spLocks noGrp="1"/>
          </p:cNvSpPr>
          <p:nvPr>
            <p:ph sz="quarter" idx="10"/>
          </p:nvPr>
        </p:nvSpPr>
        <p:spPr>
          <a:xfrm>
            <a:off x="457200" y="804863"/>
            <a:ext cx="8229599" cy="3824287"/>
          </a:xfrm>
          <a:prstGeom prst="rect">
            <a:avLst/>
          </a:prstGeom>
        </p:spPr>
        <p:txBody>
          <a:bodyPr>
            <a:normAutofit/>
          </a:bodyPr>
          <a:lstStyle>
            <a:lvl3pPr marL="683268" indent="0">
              <a:buFontTx/>
              <a:buNone/>
              <a:defRPr/>
            </a:lvl3pPr>
          </a:lstStyle>
          <a:p>
            <a:pPr lvl="0"/>
            <a:r>
              <a:rPr lang="en-US"/>
              <a:t>Click to edit Master text styles</a:t>
            </a:r>
          </a:p>
          <a:p>
            <a:pPr lvl="1"/>
            <a:r>
              <a:rPr lang="en-US"/>
              <a:t>Second level</a:t>
            </a:r>
          </a:p>
          <a:p>
            <a:pPr lvl="2"/>
            <a:r>
              <a:rPr lang="en-US"/>
              <a:t>Third level</a:t>
            </a:r>
          </a:p>
        </p:txBody>
      </p:sp>
      <p:sp>
        <p:nvSpPr>
          <p:cNvPr id="5" name="TextBox 4">
            <a:extLst>
              <a:ext uri="{FF2B5EF4-FFF2-40B4-BE49-F238E27FC236}">
                <a16:creationId xmlns:a16="http://schemas.microsoft.com/office/drawing/2014/main" id="{20B803B4-3D1A-9BD1-8579-5E4543FD3EEF}"/>
              </a:ext>
            </a:extLst>
          </p:cNvPr>
          <p:cNvSpPr txBox="1"/>
          <p:nvPr/>
        </p:nvSpPr>
        <p:spPr>
          <a:xfrm>
            <a:off x="104503" y="-287383"/>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7" name="Title 6">
            <a:extLst>
              <a:ext uri="{FF2B5EF4-FFF2-40B4-BE49-F238E27FC236}">
                <a16:creationId xmlns:a16="http://schemas.microsoft.com/office/drawing/2014/main" id="{4C8377DD-DC29-6313-AF41-A48DFAD174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7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opic (white)">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A11AEBA-13E2-F253-FE06-82D0D575361D}"/>
              </a:ext>
            </a:extLst>
          </p:cNvPr>
          <p:cNvPicPr>
            <a:picLocks noChangeAspect="1"/>
          </p:cNvPicPr>
          <p:nvPr userDrawn="1"/>
        </p:nvPicPr>
        <p:blipFill>
          <a:blip r:embed="rId2"/>
          <a:stretch>
            <a:fillRect/>
          </a:stretch>
        </p:blipFill>
        <p:spPr>
          <a:xfrm>
            <a:off x="6543039" y="404686"/>
            <a:ext cx="2143761" cy="621792"/>
          </a:xfrm>
          <a:prstGeom prst="rect">
            <a:avLst/>
          </a:prstGeom>
        </p:spPr>
      </p:pic>
      <p:sp>
        <p:nvSpPr>
          <p:cNvPr id="5" name="Title 4">
            <a:extLst>
              <a:ext uri="{FF2B5EF4-FFF2-40B4-BE49-F238E27FC236}">
                <a16:creationId xmlns:a16="http://schemas.microsoft.com/office/drawing/2014/main" id="{618261E5-8D2F-AD81-19A0-04D8F4A91659}"/>
              </a:ext>
            </a:extLst>
          </p:cNvPr>
          <p:cNvSpPr>
            <a:spLocks noGrp="1"/>
          </p:cNvSpPr>
          <p:nvPr>
            <p:ph type="title"/>
          </p:nvPr>
        </p:nvSpPr>
        <p:spPr>
          <a:xfrm>
            <a:off x="374904" y="314464"/>
            <a:ext cx="8311896" cy="802235"/>
          </a:xfrm>
        </p:spPr>
        <p:txBody>
          <a:bodyPr>
            <a:normAutofit/>
          </a:bodyPr>
          <a:lstStyle>
            <a:lvl1pPr>
              <a:defRPr sz="2400"/>
            </a:lvl1pPr>
          </a:lstStyle>
          <a:p>
            <a:r>
              <a:rPr lang="en-US"/>
              <a:t>Click to edit Master title style</a:t>
            </a:r>
          </a:p>
        </p:txBody>
      </p:sp>
      <p:sp>
        <p:nvSpPr>
          <p:cNvPr id="9" name="Content Placeholder 8">
            <a:extLst>
              <a:ext uri="{FF2B5EF4-FFF2-40B4-BE49-F238E27FC236}">
                <a16:creationId xmlns:a16="http://schemas.microsoft.com/office/drawing/2014/main" id="{DED89A39-296D-1416-8304-13E267CB4D98}"/>
              </a:ext>
            </a:extLst>
          </p:cNvPr>
          <p:cNvSpPr>
            <a:spLocks noGrp="1"/>
          </p:cNvSpPr>
          <p:nvPr>
            <p:ph sz="quarter" idx="10"/>
          </p:nvPr>
        </p:nvSpPr>
        <p:spPr>
          <a:xfrm>
            <a:off x="374904" y="1408534"/>
            <a:ext cx="3099816" cy="3300412"/>
          </a:xfrm>
          <a:prstGeom prst="rect">
            <a:avLst/>
          </a:prstGeom>
        </p:spPr>
        <p:txBody>
          <a:bodyPr>
            <a:normAutofit/>
          </a:body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AE446D3A-C235-B51B-C7F4-83E09546E4FA}"/>
              </a:ext>
            </a:extLst>
          </p:cNvPr>
          <p:cNvSpPr>
            <a:spLocks noGrp="1"/>
          </p:cNvSpPr>
          <p:nvPr>
            <p:ph sz="quarter" idx="11"/>
          </p:nvPr>
        </p:nvSpPr>
        <p:spPr>
          <a:xfrm>
            <a:off x="3696789" y="1408534"/>
            <a:ext cx="4990011" cy="3300412"/>
          </a:xfrm>
          <a:prstGeom prst="rect">
            <a:avLst/>
          </a:prstGeom>
        </p:spPr>
        <p:txBody>
          <a:bodyPr>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8634544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artz_Canvas">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661EC8-16C9-5510-D964-7BECDBCECE14}"/>
              </a:ext>
            </a:extLst>
          </p:cNvPr>
          <p:cNvGraphicFramePr>
            <a:graphicFrameLocks noGrp="1"/>
          </p:cNvGraphicFramePr>
          <p:nvPr>
            <p:extLst>
              <p:ext uri="{D42A27DB-BD31-4B8C-83A1-F6EECF244321}">
                <p14:modId xmlns:p14="http://schemas.microsoft.com/office/powerpoint/2010/main" val="1939603517"/>
              </p:ext>
            </p:extLst>
          </p:nvPr>
        </p:nvGraphicFramePr>
        <p:xfrm>
          <a:off x="471537" y="819150"/>
          <a:ext cx="8200925" cy="3808869"/>
        </p:xfrm>
        <a:graphic>
          <a:graphicData uri="http://schemas.openxmlformats.org/drawingml/2006/table">
            <a:tbl>
              <a:tblPr firstRow="1" bandRow="1">
                <a:tableStyleId>{5C22544A-7EE6-4342-B048-85BDC9FD1C3A}</a:tableStyleId>
              </a:tblPr>
              <a:tblGrid>
                <a:gridCol w="400321">
                  <a:extLst>
                    <a:ext uri="{9D8B030D-6E8A-4147-A177-3AD203B41FA5}">
                      <a16:colId xmlns:a16="http://schemas.microsoft.com/office/drawing/2014/main" val="2729188033"/>
                    </a:ext>
                  </a:extLst>
                </a:gridCol>
                <a:gridCol w="3693060">
                  <a:extLst>
                    <a:ext uri="{9D8B030D-6E8A-4147-A177-3AD203B41FA5}">
                      <a16:colId xmlns:a16="http://schemas.microsoft.com/office/drawing/2014/main" val="2862159371"/>
                    </a:ext>
                  </a:extLst>
                </a:gridCol>
                <a:gridCol w="3707783">
                  <a:extLst>
                    <a:ext uri="{9D8B030D-6E8A-4147-A177-3AD203B41FA5}">
                      <a16:colId xmlns:a16="http://schemas.microsoft.com/office/drawing/2014/main" val="4092950342"/>
                    </a:ext>
                  </a:extLst>
                </a:gridCol>
                <a:gridCol w="399761">
                  <a:extLst>
                    <a:ext uri="{9D8B030D-6E8A-4147-A177-3AD203B41FA5}">
                      <a16:colId xmlns:a16="http://schemas.microsoft.com/office/drawing/2014/main" val="124491347"/>
                    </a:ext>
                  </a:extLst>
                </a:gridCol>
              </a:tblGrid>
              <a:tr h="1269623">
                <a:tc>
                  <a:txBody>
                    <a:bodyPr/>
                    <a:lstStyle/>
                    <a:p>
                      <a:pPr algn="ctr"/>
                      <a:r>
                        <a:rPr lang="en-US" b="0">
                          <a:solidFill>
                            <a:schemeClr val="tx1"/>
                          </a:solidFill>
                        </a:rPr>
                        <a:t>DELIVER</a:t>
                      </a:r>
                    </a:p>
                  </a:txBody>
                  <a:tcPr vert="vert27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dirty="0">
                        <a:solidFill>
                          <a:schemeClr val="tx1"/>
                        </a:solidFill>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DEFINE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88317329"/>
                  </a:ext>
                </a:extLst>
              </a:tr>
              <a:tr h="1269623">
                <a:tc>
                  <a:txBody>
                    <a:bodyPr/>
                    <a:lstStyle/>
                    <a:p>
                      <a:pPr algn="ctr"/>
                      <a:r>
                        <a:rPr lang="en-US" b="0">
                          <a:solidFill>
                            <a:schemeClr val="tx1"/>
                          </a:solidFill>
                        </a:rPr>
                        <a:t>PREPARE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COMMIT</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06373"/>
                  </a:ext>
                </a:extLst>
              </a:tr>
              <a:tr h="1269623">
                <a:tc>
                  <a:txBody>
                    <a:bodyPr/>
                    <a:lstStyle/>
                    <a:p>
                      <a:pPr algn="ctr"/>
                      <a:r>
                        <a:rPr lang="en-US" b="0">
                          <a:solidFill>
                            <a:schemeClr val="tx1"/>
                          </a:solidFill>
                        </a:rPr>
                        <a:t>CREATE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endParaRPr lang="en-US"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kumimoji="0" lang="en-US" b="0" kern="1200" dirty="0">
                          <a:solidFill>
                            <a:schemeClr val="tx1"/>
                          </a:solidFill>
                          <a:latin typeface="+mn-lt"/>
                          <a:ea typeface="+mn-ea"/>
                          <a:cs typeface="+mn-cs"/>
                        </a:rPr>
                        <a:t>DESCRIBE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75594986"/>
                  </a:ext>
                </a:extLst>
              </a:tr>
            </a:tbl>
          </a:graphicData>
        </a:graphic>
      </p:graphicFrame>
      <p:pic>
        <p:nvPicPr>
          <p:cNvPr id="23" name="Picture 22" descr="A logo of a camera shutter&#10;&#10;Description automatically generated">
            <a:extLst>
              <a:ext uri="{FF2B5EF4-FFF2-40B4-BE49-F238E27FC236}">
                <a16:creationId xmlns:a16="http://schemas.microsoft.com/office/drawing/2014/main" id="{16851BCB-DF3D-A067-36EB-FDDAD19AD06A}"/>
              </a:ext>
            </a:extLst>
          </p:cNvPr>
          <p:cNvPicPr>
            <a:picLocks noChangeAspect="1"/>
          </p:cNvPicPr>
          <p:nvPr/>
        </p:nvPicPr>
        <p:blipFill>
          <a:blip r:embed="rId2">
            <a:alphaModFix amt="35000"/>
          </a:blip>
          <a:stretch>
            <a:fillRect/>
          </a:stretch>
        </p:blipFill>
        <p:spPr>
          <a:xfrm>
            <a:off x="2743200" y="894784"/>
            <a:ext cx="3657600" cy="3657600"/>
          </a:xfrm>
          <a:prstGeom prst="rect">
            <a:avLst/>
          </a:prstGeom>
        </p:spPr>
      </p:pic>
      <p:sp>
        <p:nvSpPr>
          <p:cNvPr id="5" name="Title 4">
            <a:extLst>
              <a:ext uri="{FF2B5EF4-FFF2-40B4-BE49-F238E27FC236}">
                <a16:creationId xmlns:a16="http://schemas.microsoft.com/office/drawing/2014/main" id="{0AFECFBF-B308-7508-3288-94E6A451E385}"/>
              </a:ext>
            </a:extLst>
          </p:cNvPr>
          <p:cNvSpPr>
            <a:spLocks noGrp="1"/>
          </p:cNvSpPr>
          <p:nvPr>
            <p:ph type="title" hasCustomPrompt="1"/>
          </p:nvPr>
        </p:nvSpPr>
        <p:spPr/>
        <p:txBody>
          <a:bodyPr>
            <a:normAutofit/>
          </a:bodyPr>
          <a:lstStyle/>
          <a:p>
            <a:r>
              <a:rPr lang="en-US"/>
              <a:t>Define your process</a:t>
            </a:r>
          </a:p>
        </p:txBody>
      </p:sp>
      <p:sp>
        <p:nvSpPr>
          <p:cNvPr id="6" name="TextBox 5">
            <a:extLst>
              <a:ext uri="{FF2B5EF4-FFF2-40B4-BE49-F238E27FC236}">
                <a16:creationId xmlns:a16="http://schemas.microsoft.com/office/drawing/2014/main" id="{AAD7065E-556C-30C6-24C1-DAE4BE8DC4CE}"/>
              </a:ext>
            </a:extLst>
          </p:cNvPr>
          <p:cNvSpPr txBox="1"/>
          <p:nvPr/>
        </p:nvSpPr>
        <p:spPr>
          <a:xfrm>
            <a:off x="374904"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2" name="Text Placeholder 25">
            <a:extLst>
              <a:ext uri="{FF2B5EF4-FFF2-40B4-BE49-F238E27FC236}">
                <a16:creationId xmlns:a16="http://schemas.microsoft.com/office/drawing/2014/main" id="{30AA62FA-2A72-3005-91F7-3A98417C3F9F}"/>
              </a:ext>
            </a:extLst>
          </p:cNvPr>
          <p:cNvSpPr>
            <a:spLocks noGrp="1"/>
          </p:cNvSpPr>
          <p:nvPr>
            <p:ph type="body" sz="quarter" idx="10" hasCustomPrompt="1"/>
          </p:nvPr>
        </p:nvSpPr>
        <p:spPr>
          <a:xfrm>
            <a:off x="4767261" y="815603"/>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4" name="Text Placeholder 25">
            <a:extLst>
              <a:ext uri="{FF2B5EF4-FFF2-40B4-BE49-F238E27FC236}">
                <a16:creationId xmlns:a16="http://schemas.microsoft.com/office/drawing/2014/main" id="{C63CE5EB-309E-529C-ED42-E83C702898D9}"/>
              </a:ext>
            </a:extLst>
          </p:cNvPr>
          <p:cNvSpPr>
            <a:spLocks noGrp="1"/>
          </p:cNvSpPr>
          <p:nvPr>
            <p:ph type="body" sz="quarter" idx="11" hasCustomPrompt="1"/>
          </p:nvPr>
        </p:nvSpPr>
        <p:spPr>
          <a:xfrm>
            <a:off x="888689" y="815603"/>
            <a:ext cx="3483864" cy="1271016"/>
          </a:xfrm>
          <a:prstGeom prst="rect">
            <a:avLst/>
          </a:prstGeom>
        </p:spPr>
        <p:txBody>
          <a:bodyPr anchor="ctr">
            <a:normAutofit/>
          </a:bodyPr>
          <a:lstStyle>
            <a:lvl1pPr>
              <a:spcAft>
                <a:spcPts val="300"/>
              </a:spcAft>
              <a:defRPr sz="1400"/>
            </a:lvl1pPr>
          </a:lstStyle>
          <a:p>
            <a:pPr lvl="0"/>
            <a:r>
              <a:rPr lang="en-US" dirty="0"/>
              <a:t>Learn, activities, artifacts, decision</a:t>
            </a:r>
          </a:p>
        </p:txBody>
      </p:sp>
      <p:sp>
        <p:nvSpPr>
          <p:cNvPr id="7" name="Text Placeholder 25">
            <a:extLst>
              <a:ext uri="{FF2B5EF4-FFF2-40B4-BE49-F238E27FC236}">
                <a16:creationId xmlns:a16="http://schemas.microsoft.com/office/drawing/2014/main" id="{AA21723C-D35B-26A2-8D3E-C645F995DCC7}"/>
              </a:ext>
            </a:extLst>
          </p:cNvPr>
          <p:cNvSpPr>
            <a:spLocks noGrp="1"/>
          </p:cNvSpPr>
          <p:nvPr>
            <p:ph type="body" sz="quarter" idx="12" hasCustomPrompt="1"/>
          </p:nvPr>
        </p:nvSpPr>
        <p:spPr>
          <a:xfrm>
            <a:off x="888689" y="2091261"/>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8" name="Text Placeholder 25">
            <a:extLst>
              <a:ext uri="{FF2B5EF4-FFF2-40B4-BE49-F238E27FC236}">
                <a16:creationId xmlns:a16="http://schemas.microsoft.com/office/drawing/2014/main" id="{5AE7D20C-188C-38B8-30BD-CBC8F3718664}"/>
              </a:ext>
            </a:extLst>
          </p:cNvPr>
          <p:cNvSpPr>
            <a:spLocks noGrp="1"/>
          </p:cNvSpPr>
          <p:nvPr>
            <p:ph type="body" sz="quarter" idx="13" hasCustomPrompt="1"/>
          </p:nvPr>
        </p:nvSpPr>
        <p:spPr>
          <a:xfrm>
            <a:off x="4767261" y="2089708"/>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9" name="Text Placeholder 25">
            <a:extLst>
              <a:ext uri="{FF2B5EF4-FFF2-40B4-BE49-F238E27FC236}">
                <a16:creationId xmlns:a16="http://schemas.microsoft.com/office/drawing/2014/main" id="{72620ED2-19F7-B54F-8DD3-F7E4F3D626E7}"/>
              </a:ext>
            </a:extLst>
          </p:cNvPr>
          <p:cNvSpPr>
            <a:spLocks noGrp="1"/>
          </p:cNvSpPr>
          <p:nvPr>
            <p:ph type="body" sz="quarter" idx="14" hasCustomPrompt="1"/>
          </p:nvPr>
        </p:nvSpPr>
        <p:spPr>
          <a:xfrm>
            <a:off x="4767261" y="3366920"/>
            <a:ext cx="3483864" cy="1271016"/>
          </a:xfrm>
          <a:prstGeom prst="rect">
            <a:avLst/>
          </a:prstGeom>
        </p:spPr>
        <p:txBody>
          <a:bodyPr anchor="ctr">
            <a:normAutofit/>
          </a:bodyPr>
          <a:lstStyle>
            <a:lvl1pPr algn="r">
              <a:spcAft>
                <a:spcPts val="300"/>
              </a:spcAft>
              <a:defRPr sz="1400"/>
            </a:lvl1pPr>
          </a:lstStyle>
          <a:p>
            <a:pPr lvl="0"/>
            <a:r>
              <a:rPr lang="en-US" dirty="0"/>
              <a:t>Learn, activities, artifacts, decision</a:t>
            </a:r>
          </a:p>
        </p:txBody>
      </p:sp>
      <p:sp>
        <p:nvSpPr>
          <p:cNvPr id="10" name="Text Placeholder 25">
            <a:extLst>
              <a:ext uri="{FF2B5EF4-FFF2-40B4-BE49-F238E27FC236}">
                <a16:creationId xmlns:a16="http://schemas.microsoft.com/office/drawing/2014/main" id="{B664A553-54A4-2E02-DEDB-6A142D384402}"/>
              </a:ext>
            </a:extLst>
          </p:cNvPr>
          <p:cNvSpPr>
            <a:spLocks noGrp="1"/>
          </p:cNvSpPr>
          <p:nvPr>
            <p:ph type="body" sz="quarter" idx="15" hasCustomPrompt="1"/>
          </p:nvPr>
        </p:nvSpPr>
        <p:spPr>
          <a:xfrm>
            <a:off x="888689" y="3366920"/>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11" name="TextBox 10">
            <a:extLst>
              <a:ext uri="{FF2B5EF4-FFF2-40B4-BE49-F238E27FC236}">
                <a16:creationId xmlns:a16="http://schemas.microsoft.com/office/drawing/2014/main" id="{353F9891-09A7-37C8-78F3-419A545D74BC}"/>
              </a:ext>
            </a:extLst>
          </p:cNvPr>
          <p:cNvSpPr txBox="1"/>
          <p:nvPr/>
        </p:nvSpPr>
        <p:spPr>
          <a:xfrm>
            <a:off x="0" y="-511018"/>
            <a:ext cx="9143999" cy="461665"/>
          </a:xfrm>
          <a:prstGeom prst="rect">
            <a:avLst/>
          </a:prstGeom>
          <a:noFill/>
        </p:spPr>
        <p:txBody>
          <a:bodyPr wrap="square" rtlCol="0" anchor="b">
            <a:spAutoFit/>
          </a:bodyPr>
          <a:lstStyle/>
          <a:p>
            <a:pPr algn="l">
              <a:spcAft>
                <a:spcPts val="300"/>
              </a:spcAft>
            </a:pPr>
            <a:r>
              <a:rPr lang="en-US" sz="1200">
                <a:latin typeface="Calibri" panose="020F0502020204030204" pitchFamily="34" charset="0"/>
                <a:ea typeface="Century Gothic" charset="0"/>
                <a:cs typeface="Calibri" panose="020F0502020204030204" pitchFamily="34" charset="0"/>
              </a:rPr>
              <a:t>Use the </a:t>
            </a:r>
            <a:r>
              <a:rPr lang="en-US" sz="1200" b="1">
                <a:latin typeface="Calibri" panose="020F0502020204030204" pitchFamily="34" charset="0"/>
                <a:ea typeface="Century Gothic" charset="0"/>
                <a:cs typeface="Calibri" panose="020F0502020204030204" pitchFamily="34" charset="0"/>
              </a:rPr>
              <a:t>Quartz Open Framework </a:t>
            </a:r>
            <a:r>
              <a:rPr lang="en-US" sz="1200">
                <a:latin typeface="Calibri" panose="020F0502020204030204" pitchFamily="34" charset="0"/>
                <a:ea typeface="Century Gothic" charset="0"/>
                <a:cs typeface="Calibri" panose="020F0502020204030204" pitchFamily="34" charset="0"/>
              </a:rPr>
              <a:t>to define your product planning process. Just as you have a process for development and for selling, you need a process for defining which products and features to create… from idea to market, from definition to launch into the market.</a:t>
            </a:r>
          </a:p>
        </p:txBody>
      </p:sp>
      <p:graphicFrame>
        <p:nvGraphicFramePr>
          <p:cNvPr id="12" name="Table 11">
            <a:extLst>
              <a:ext uri="{FF2B5EF4-FFF2-40B4-BE49-F238E27FC236}">
                <a16:creationId xmlns:a16="http://schemas.microsoft.com/office/drawing/2014/main" id="{A06D4693-BF92-85A8-9DD4-187CBFBD5334}"/>
              </a:ext>
            </a:extLst>
          </p:cNvPr>
          <p:cNvGraphicFramePr>
            <a:graphicFrameLocks noGrp="1"/>
          </p:cNvGraphicFramePr>
          <p:nvPr userDrawn="1">
            <p:extLst>
              <p:ext uri="{D42A27DB-BD31-4B8C-83A1-F6EECF244321}">
                <p14:modId xmlns:p14="http://schemas.microsoft.com/office/powerpoint/2010/main" val="1939603517"/>
              </p:ext>
            </p:extLst>
          </p:nvPr>
        </p:nvGraphicFramePr>
        <p:xfrm>
          <a:off x="471537" y="819150"/>
          <a:ext cx="8200925" cy="3808869"/>
        </p:xfrm>
        <a:graphic>
          <a:graphicData uri="http://schemas.openxmlformats.org/drawingml/2006/table">
            <a:tbl>
              <a:tblPr firstRow="1" bandRow="1">
                <a:tableStyleId>{5C22544A-7EE6-4342-B048-85BDC9FD1C3A}</a:tableStyleId>
              </a:tblPr>
              <a:tblGrid>
                <a:gridCol w="400321">
                  <a:extLst>
                    <a:ext uri="{9D8B030D-6E8A-4147-A177-3AD203B41FA5}">
                      <a16:colId xmlns:a16="http://schemas.microsoft.com/office/drawing/2014/main" val="2729188033"/>
                    </a:ext>
                  </a:extLst>
                </a:gridCol>
                <a:gridCol w="3693060">
                  <a:extLst>
                    <a:ext uri="{9D8B030D-6E8A-4147-A177-3AD203B41FA5}">
                      <a16:colId xmlns:a16="http://schemas.microsoft.com/office/drawing/2014/main" val="2862159371"/>
                    </a:ext>
                  </a:extLst>
                </a:gridCol>
                <a:gridCol w="3707783">
                  <a:extLst>
                    <a:ext uri="{9D8B030D-6E8A-4147-A177-3AD203B41FA5}">
                      <a16:colId xmlns:a16="http://schemas.microsoft.com/office/drawing/2014/main" val="4092950342"/>
                    </a:ext>
                  </a:extLst>
                </a:gridCol>
                <a:gridCol w="399761">
                  <a:extLst>
                    <a:ext uri="{9D8B030D-6E8A-4147-A177-3AD203B41FA5}">
                      <a16:colId xmlns:a16="http://schemas.microsoft.com/office/drawing/2014/main" val="124491347"/>
                    </a:ext>
                  </a:extLst>
                </a:gridCol>
              </a:tblGrid>
              <a:tr h="1269623">
                <a:tc>
                  <a:txBody>
                    <a:bodyPr/>
                    <a:lstStyle/>
                    <a:p>
                      <a:pPr algn="ctr"/>
                      <a:r>
                        <a:rPr lang="en-US" b="0">
                          <a:solidFill>
                            <a:schemeClr val="tx1"/>
                          </a:solidFill>
                        </a:rPr>
                        <a:t>DELIVER</a:t>
                      </a:r>
                    </a:p>
                  </a:txBody>
                  <a:tcPr vert="vert27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DEFINE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88317329"/>
                  </a:ext>
                </a:extLst>
              </a:tr>
              <a:tr h="1269623">
                <a:tc>
                  <a:txBody>
                    <a:bodyPr/>
                    <a:lstStyle/>
                    <a:p>
                      <a:pPr algn="ctr"/>
                      <a:r>
                        <a:rPr lang="en-US" b="0">
                          <a:solidFill>
                            <a:schemeClr val="tx1"/>
                          </a:solidFill>
                        </a:rPr>
                        <a:t>PREPARE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COMMIT</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06373"/>
                  </a:ext>
                </a:extLst>
              </a:tr>
              <a:tr h="1269623">
                <a:tc>
                  <a:txBody>
                    <a:bodyPr/>
                    <a:lstStyle/>
                    <a:p>
                      <a:pPr algn="ctr"/>
                      <a:r>
                        <a:rPr lang="en-US" b="0">
                          <a:solidFill>
                            <a:schemeClr val="tx1"/>
                          </a:solidFill>
                        </a:rPr>
                        <a:t>CREATE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kumimoji="0" lang="en-US" b="0" kern="1200">
                          <a:solidFill>
                            <a:schemeClr val="tx1"/>
                          </a:solidFill>
                          <a:latin typeface="+mn-lt"/>
                          <a:ea typeface="+mn-ea"/>
                          <a:cs typeface="+mn-cs"/>
                        </a:rPr>
                        <a:t>DESCRIBE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75594986"/>
                  </a:ext>
                </a:extLst>
              </a:tr>
            </a:tbl>
          </a:graphicData>
        </a:graphic>
      </p:graphicFrame>
      <p:pic>
        <p:nvPicPr>
          <p:cNvPr id="13" name="Picture 12" descr="A logo of a camera shutter&#10;&#10;Description automatically generated">
            <a:extLst>
              <a:ext uri="{FF2B5EF4-FFF2-40B4-BE49-F238E27FC236}">
                <a16:creationId xmlns:a16="http://schemas.microsoft.com/office/drawing/2014/main" id="{E74B9696-C6F9-DC0A-C9B6-5D3DD75C4CAA}"/>
              </a:ext>
            </a:extLst>
          </p:cNvPr>
          <p:cNvPicPr>
            <a:picLocks noChangeAspect="1"/>
          </p:cNvPicPr>
          <p:nvPr userDrawn="1"/>
        </p:nvPicPr>
        <p:blipFill>
          <a:blip r:embed="rId2">
            <a:alphaModFix amt="35000"/>
          </a:blip>
          <a:stretch>
            <a:fillRect/>
          </a:stretch>
        </p:blipFill>
        <p:spPr>
          <a:xfrm>
            <a:off x="2743200" y="894784"/>
            <a:ext cx="3657600" cy="3657600"/>
          </a:xfrm>
          <a:prstGeom prst="rect">
            <a:avLst/>
          </a:prstGeom>
        </p:spPr>
      </p:pic>
      <p:sp>
        <p:nvSpPr>
          <p:cNvPr id="14" name="TextBox 13">
            <a:extLst>
              <a:ext uri="{FF2B5EF4-FFF2-40B4-BE49-F238E27FC236}">
                <a16:creationId xmlns:a16="http://schemas.microsoft.com/office/drawing/2014/main" id="{9AB390F8-3BA6-9949-F1EA-2D8559D008F7}"/>
              </a:ext>
            </a:extLst>
          </p:cNvPr>
          <p:cNvSpPr txBox="1"/>
          <p:nvPr userDrawn="1"/>
        </p:nvSpPr>
        <p:spPr>
          <a:xfrm>
            <a:off x="374904"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15" name="TextBox 14">
            <a:extLst>
              <a:ext uri="{FF2B5EF4-FFF2-40B4-BE49-F238E27FC236}">
                <a16:creationId xmlns:a16="http://schemas.microsoft.com/office/drawing/2014/main" id="{E8AC05D4-52E6-C895-A46C-8F752D8AC754}"/>
              </a:ext>
            </a:extLst>
          </p:cNvPr>
          <p:cNvSpPr txBox="1"/>
          <p:nvPr userDrawn="1"/>
        </p:nvSpPr>
        <p:spPr>
          <a:xfrm>
            <a:off x="0" y="-511018"/>
            <a:ext cx="9143999" cy="461665"/>
          </a:xfrm>
          <a:prstGeom prst="rect">
            <a:avLst/>
          </a:prstGeom>
          <a:noFill/>
        </p:spPr>
        <p:txBody>
          <a:bodyPr wrap="square" rtlCol="0" anchor="b">
            <a:spAutoFit/>
          </a:bodyPr>
          <a:lstStyle/>
          <a:p>
            <a:pPr algn="l">
              <a:spcAft>
                <a:spcPts val="300"/>
              </a:spcAft>
            </a:pPr>
            <a:r>
              <a:rPr lang="en-US" sz="1200">
                <a:latin typeface="Calibri" panose="020F0502020204030204" pitchFamily="34" charset="0"/>
                <a:ea typeface="Century Gothic" charset="0"/>
                <a:cs typeface="Calibri" panose="020F0502020204030204" pitchFamily="34" charset="0"/>
              </a:rPr>
              <a:t>Use the </a:t>
            </a:r>
            <a:r>
              <a:rPr lang="en-US" sz="1200" b="1">
                <a:latin typeface="Calibri" panose="020F0502020204030204" pitchFamily="34" charset="0"/>
                <a:ea typeface="Century Gothic" charset="0"/>
                <a:cs typeface="Calibri" panose="020F0502020204030204" pitchFamily="34" charset="0"/>
              </a:rPr>
              <a:t>Quartz Open Framework </a:t>
            </a:r>
            <a:r>
              <a:rPr lang="en-US" sz="1200">
                <a:latin typeface="Calibri" panose="020F0502020204030204" pitchFamily="34" charset="0"/>
                <a:ea typeface="Century Gothic" charset="0"/>
                <a:cs typeface="Calibri" panose="020F0502020204030204" pitchFamily="34" charset="0"/>
              </a:rPr>
              <a:t>to define your product planning process. Just as you have a process for development and for selling, you need a process for defining which products and features to create… from idea to market, from definition to launch into the market.</a:t>
            </a:r>
          </a:p>
        </p:txBody>
      </p:sp>
    </p:spTree>
    <p:extLst>
      <p:ext uri="{BB962C8B-B14F-4D97-AF65-F5344CB8AC3E}">
        <p14:creationId xmlns:p14="http://schemas.microsoft.com/office/powerpoint/2010/main" val="3112254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rtz_Process_Canva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B803B4-3D1A-9BD1-8579-5E4543FD3EEF}"/>
              </a:ext>
            </a:extLst>
          </p:cNvPr>
          <p:cNvSpPr txBox="1"/>
          <p:nvPr/>
        </p:nvSpPr>
        <p:spPr>
          <a:xfrm>
            <a:off x="104503" y="-287383"/>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7" name="Title 6">
            <a:extLst>
              <a:ext uri="{FF2B5EF4-FFF2-40B4-BE49-F238E27FC236}">
                <a16:creationId xmlns:a16="http://schemas.microsoft.com/office/drawing/2014/main" id="{4C8377DD-DC29-6313-AF41-A48DFAD1742A}"/>
              </a:ext>
            </a:extLst>
          </p:cNvPr>
          <p:cNvSpPr>
            <a:spLocks noGrp="1"/>
          </p:cNvSpPr>
          <p:nvPr>
            <p:ph type="title"/>
          </p:nvPr>
        </p:nvSpPr>
        <p:spPr/>
        <p:txBody>
          <a:bodyPr/>
          <a:lstStyle/>
          <a:p>
            <a:r>
              <a:rPr lang="en-US"/>
              <a:t>Click to edit Master title style</a:t>
            </a:r>
          </a:p>
        </p:txBody>
      </p:sp>
      <p:graphicFrame>
        <p:nvGraphicFramePr>
          <p:cNvPr id="2" name="Content Placeholder 4">
            <a:extLst>
              <a:ext uri="{FF2B5EF4-FFF2-40B4-BE49-F238E27FC236}">
                <a16:creationId xmlns:a16="http://schemas.microsoft.com/office/drawing/2014/main" id="{19865815-E1B0-31DA-9AE6-FB8AFCF98C27}"/>
              </a:ext>
            </a:extLst>
          </p:cNvPr>
          <p:cNvGraphicFramePr>
            <a:graphicFrameLocks/>
          </p:cNvGraphicFramePr>
          <p:nvPr>
            <p:extLst>
              <p:ext uri="{D42A27DB-BD31-4B8C-83A1-F6EECF244321}">
                <p14:modId xmlns:p14="http://schemas.microsoft.com/office/powerpoint/2010/main" val="2213745729"/>
              </p:ext>
            </p:extLst>
          </p:nvPr>
        </p:nvGraphicFramePr>
        <p:xfrm>
          <a:off x="457200" y="752829"/>
          <a:ext cx="8229600" cy="3886722"/>
        </p:xfrm>
        <a:graphic>
          <a:graphicData uri="http://schemas.openxmlformats.org/drawingml/2006/table">
            <a:tbl>
              <a:tblPr firstRow="1" bandRow="1">
                <a:tableStyleId>{793D81CF-94F2-401A-BA57-92F5A7B2D0C5}</a:tableStyleId>
              </a:tblPr>
              <a:tblGrid>
                <a:gridCol w="1371600">
                  <a:extLst>
                    <a:ext uri="{9D8B030D-6E8A-4147-A177-3AD203B41FA5}">
                      <a16:colId xmlns:a16="http://schemas.microsoft.com/office/drawing/2014/main" val="902857379"/>
                    </a:ext>
                  </a:extLst>
                </a:gridCol>
                <a:gridCol w="1371600">
                  <a:extLst>
                    <a:ext uri="{9D8B030D-6E8A-4147-A177-3AD203B41FA5}">
                      <a16:colId xmlns:a16="http://schemas.microsoft.com/office/drawing/2014/main" val="908721420"/>
                    </a:ext>
                  </a:extLst>
                </a:gridCol>
                <a:gridCol w="1371600">
                  <a:extLst>
                    <a:ext uri="{9D8B030D-6E8A-4147-A177-3AD203B41FA5}">
                      <a16:colId xmlns:a16="http://schemas.microsoft.com/office/drawing/2014/main" val="3475388747"/>
                    </a:ext>
                  </a:extLst>
                </a:gridCol>
                <a:gridCol w="1371600">
                  <a:extLst>
                    <a:ext uri="{9D8B030D-6E8A-4147-A177-3AD203B41FA5}">
                      <a16:colId xmlns:a16="http://schemas.microsoft.com/office/drawing/2014/main" val="3064004159"/>
                    </a:ext>
                  </a:extLst>
                </a:gridCol>
                <a:gridCol w="1371600">
                  <a:extLst>
                    <a:ext uri="{9D8B030D-6E8A-4147-A177-3AD203B41FA5}">
                      <a16:colId xmlns:a16="http://schemas.microsoft.com/office/drawing/2014/main" val="712502287"/>
                    </a:ext>
                  </a:extLst>
                </a:gridCol>
                <a:gridCol w="1371600">
                  <a:extLst>
                    <a:ext uri="{9D8B030D-6E8A-4147-A177-3AD203B41FA5}">
                      <a16:colId xmlns:a16="http://schemas.microsoft.com/office/drawing/2014/main" val="1555192226"/>
                    </a:ext>
                  </a:extLst>
                </a:gridCol>
              </a:tblGrid>
              <a:tr h="555246">
                <a:tc>
                  <a:txBody>
                    <a:bodyPr/>
                    <a:lstStyle/>
                    <a:p>
                      <a:pPr algn="ctr"/>
                      <a:r>
                        <a:rPr lang="en-US" sz="1400" b="0"/>
                        <a:t>FACET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FOCUS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LEARN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ACTIVITIES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ARTIFACTS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a:t>DECISION</a:t>
                      </a:r>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09493487"/>
                  </a:ext>
                </a:extLst>
              </a:tr>
              <a:tr h="555246">
                <a:tc>
                  <a:txBody>
                    <a:bodyPr/>
                    <a:lstStyle/>
                    <a:p>
                      <a:pPr algn="l"/>
                      <a:r>
                        <a:rPr lang="en-US" sz="1400" b="0"/>
                        <a:t>DEFINE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44696053"/>
                  </a:ext>
                </a:extLst>
              </a:tr>
              <a:tr h="555246">
                <a:tc>
                  <a:txBody>
                    <a:bodyPr/>
                    <a:lstStyle/>
                    <a:p>
                      <a:pPr algn="l"/>
                      <a:r>
                        <a:rPr lang="en-US" sz="1400" b="0"/>
                        <a:t>COMMIT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37426368"/>
                  </a:ext>
                </a:extLst>
              </a:tr>
              <a:tr h="555246">
                <a:tc>
                  <a:txBody>
                    <a:bodyPr/>
                    <a:lstStyle/>
                    <a:p>
                      <a:pPr algn="l"/>
                      <a:r>
                        <a:rPr lang="en-US" sz="1400" b="0"/>
                        <a:t>DESCRIBE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275270409"/>
                  </a:ext>
                </a:extLst>
              </a:tr>
              <a:tr h="555246">
                <a:tc>
                  <a:txBody>
                    <a:bodyPr/>
                    <a:lstStyle/>
                    <a:p>
                      <a:pPr algn="l"/>
                      <a:r>
                        <a:rPr lang="en-US" sz="1400" b="0"/>
                        <a:t>CREATE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42392774"/>
                  </a:ext>
                </a:extLst>
              </a:tr>
              <a:tr h="555246">
                <a:tc>
                  <a:txBody>
                    <a:bodyPr/>
                    <a:lstStyle/>
                    <a:p>
                      <a:pPr algn="l"/>
                      <a:r>
                        <a:rPr lang="en-US" sz="1400" b="0"/>
                        <a:t>PREPARE</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07276615"/>
                  </a:ext>
                </a:extLst>
              </a:tr>
              <a:tr h="555246">
                <a:tc>
                  <a:txBody>
                    <a:bodyPr/>
                    <a:lstStyle/>
                    <a:p>
                      <a:pPr algn="l"/>
                      <a:r>
                        <a:rPr lang="en-US" sz="1400" b="0"/>
                        <a:t>DELIVER</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rtl="0" eaLnBrk="1" fontAlgn="b" latinLnBrk="0" hangingPunct="1"/>
                      <a:endParaRPr kumimoji="0" lang="en-US" sz="900" kern="1200">
                        <a:solidFill>
                          <a:schemeClr val="dk1"/>
                        </a:solidFill>
                        <a:latin typeface="+mn-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900"/>
                    </a:p>
                  </a:txBody>
                  <a:tcPr anchor="ctr">
                    <a:lnL w="9525"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84207409"/>
                  </a:ext>
                </a:extLst>
              </a:tr>
            </a:tbl>
          </a:graphicData>
        </a:graphic>
      </p:graphicFrame>
      <p:sp>
        <p:nvSpPr>
          <p:cNvPr id="6" name="Table Placeholder 5">
            <a:extLst>
              <a:ext uri="{FF2B5EF4-FFF2-40B4-BE49-F238E27FC236}">
                <a16:creationId xmlns:a16="http://schemas.microsoft.com/office/drawing/2014/main" id="{41377F8C-8B7A-EF94-8F71-915838EDE5FB}"/>
              </a:ext>
            </a:extLst>
          </p:cNvPr>
          <p:cNvSpPr>
            <a:spLocks noGrp="1"/>
          </p:cNvSpPr>
          <p:nvPr>
            <p:ph type="tbl" sz="quarter" idx="10" hasCustomPrompt="1"/>
          </p:nvPr>
        </p:nvSpPr>
        <p:spPr>
          <a:xfrm>
            <a:off x="1828800" y="1305098"/>
            <a:ext cx="6858000" cy="3335165"/>
          </a:xfrm>
          <a:prstGeom prst="rect">
            <a:avLst/>
          </a:prstGeom>
        </p:spPr>
        <p:txBody>
          <a:bodyPr/>
          <a:lstStyle>
            <a:lvl1pPr>
              <a:defRPr sz="1000"/>
            </a:lvl1pPr>
          </a:lstStyle>
          <a:p>
            <a:r>
              <a:rPr lang="en-US"/>
              <a:t>Insert 5 column, 6 row table; stretch to fit template</a:t>
            </a:r>
          </a:p>
        </p:txBody>
      </p:sp>
    </p:spTree>
    <p:extLst>
      <p:ext uri="{BB962C8B-B14F-4D97-AF65-F5344CB8AC3E}">
        <p14:creationId xmlns:p14="http://schemas.microsoft.com/office/powerpoint/2010/main" val="605219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roduct_Brie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395FD1-29C0-8E1E-91B4-B431C1EA8E7E}"/>
              </a:ext>
            </a:extLst>
          </p:cNvPr>
          <p:cNvSpPr/>
          <p:nvPr/>
        </p:nvSpPr>
        <p:spPr>
          <a:xfrm>
            <a:off x="2121408"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ALTERNATIVES</a:t>
            </a:r>
          </a:p>
        </p:txBody>
      </p:sp>
      <p:sp>
        <p:nvSpPr>
          <p:cNvPr id="36" name="Rectangle 35">
            <a:extLst>
              <a:ext uri="{FF2B5EF4-FFF2-40B4-BE49-F238E27FC236}">
                <a16:creationId xmlns:a16="http://schemas.microsoft.com/office/drawing/2014/main" id="{E2F6434E-736C-FC31-606D-7758CD89FCE5}"/>
              </a:ext>
            </a:extLst>
          </p:cNvPr>
          <p:cNvSpPr/>
          <p:nvPr/>
        </p:nvSpPr>
        <p:spPr>
          <a:xfrm>
            <a:off x="5436408" y="684735"/>
            <a:ext cx="1592243"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EXECUTIVE SPONSOR</a:t>
            </a:r>
          </a:p>
        </p:txBody>
      </p:sp>
      <p:sp>
        <p:nvSpPr>
          <p:cNvPr id="3" name="Rectangle 2">
            <a:extLst>
              <a:ext uri="{FF2B5EF4-FFF2-40B4-BE49-F238E27FC236}">
                <a16:creationId xmlns:a16="http://schemas.microsoft.com/office/drawing/2014/main" id="{2254EE02-986A-0D5E-0B14-BE887E3ACCA9}"/>
              </a:ext>
            </a:extLst>
          </p:cNvPr>
          <p:cNvSpPr/>
          <p:nvPr/>
        </p:nvSpPr>
        <p:spPr>
          <a:xfrm>
            <a:off x="3776472" y="1315493"/>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OPPORTUNITY</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4" name="Rectangle 3">
            <a:extLst>
              <a:ext uri="{FF2B5EF4-FFF2-40B4-BE49-F238E27FC236}">
                <a16:creationId xmlns:a16="http://schemas.microsoft.com/office/drawing/2014/main" id="{62783E6D-07B9-0002-3807-9D1BB76D3B16}"/>
              </a:ext>
            </a:extLst>
          </p:cNvPr>
          <p:cNvSpPr/>
          <p:nvPr/>
        </p:nvSpPr>
        <p:spPr>
          <a:xfrm>
            <a:off x="7097532"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spcBef>
                <a:spcPts val="300"/>
              </a:spcBef>
              <a:spcAft>
                <a:spcPts val="300"/>
              </a:spcAft>
            </a:pPr>
            <a:r>
              <a:rPr lang="en-US" sz="800" b="1" i="0" cap="none" spc="0">
                <a:ln w="0">
                  <a:noFill/>
                </a:ln>
                <a:solidFill>
                  <a:schemeClr val="tx1"/>
                </a:solidFill>
                <a:latin typeface="+mj-lt"/>
                <a:ea typeface="+mj-ea"/>
                <a:cs typeface="Calibri" panose="020F0502020204030204" pitchFamily="34" charset="0"/>
              </a:rPr>
              <a:t>SUCCESS METRICS</a:t>
            </a:r>
          </a:p>
          <a:p>
            <a:pPr lvl="0">
              <a:spcBef>
                <a:spcPts val="300"/>
              </a:spcBef>
              <a:spcAft>
                <a:spcPts val="300"/>
              </a:spcAft>
            </a:pPr>
            <a:endParaRPr lang="en-US" sz="800" b="1" i="0" cap="none" spc="0">
              <a:ln w="0">
                <a:noFill/>
              </a:ln>
              <a:solidFill>
                <a:schemeClr val="tx1"/>
              </a:solidFill>
              <a:latin typeface="+mj-lt"/>
              <a:ea typeface="+mj-ea"/>
              <a:cs typeface="Calibri" panose="020F0502020204030204" pitchFamily="34" charset="0"/>
            </a:endParaRPr>
          </a:p>
        </p:txBody>
      </p:sp>
      <p:sp>
        <p:nvSpPr>
          <p:cNvPr id="5" name="Rectangle 4">
            <a:extLst>
              <a:ext uri="{FF2B5EF4-FFF2-40B4-BE49-F238E27FC236}">
                <a16:creationId xmlns:a16="http://schemas.microsoft.com/office/drawing/2014/main" id="{6CC7A0C5-7538-ACB0-6DCE-35AC5E018BF3}"/>
              </a:ext>
            </a:extLst>
          </p:cNvPr>
          <p:cNvSpPr/>
          <p:nvPr/>
        </p:nvSpPr>
        <p:spPr>
          <a:xfrm>
            <a:off x="3777366"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OUR ADVANTAGE</a:t>
            </a:r>
          </a:p>
          <a:p>
            <a:pPr lvl="0"/>
            <a:r>
              <a:rPr lang="en-US" sz="800" b="1" i="0" cap="none" spc="0">
                <a:ln w="0">
                  <a:noFill/>
                </a:ln>
                <a:solidFill>
                  <a:schemeClr val="tx1"/>
                </a:solidFill>
                <a:latin typeface="+mj-lt"/>
                <a:ea typeface="+mj-ea"/>
                <a:cs typeface="Calibri" panose="020F0502020204030204" pitchFamily="34" charset="0"/>
              </a:rPr>
              <a:t> </a:t>
            </a:r>
          </a:p>
        </p:txBody>
      </p:sp>
      <p:sp>
        <p:nvSpPr>
          <p:cNvPr id="6" name="Rectangle 5">
            <a:extLst>
              <a:ext uri="{FF2B5EF4-FFF2-40B4-BE49-F238E27FC236}">
                <a16:creationId xmlns:a16="http://schemas.microsoft.com/office/drawing/2014/main" id="{885487E3-DDB9-A83F-D89B-E7C25EDFB071}"/>
              </a:ext>
            </a:extLst>
          </p:cNvPr>
          <p:cNvSpPr/>
          <p:nvPr/>
        </p:nvSpPr>
        <p:spPr>
          <a:xfrm>
            <a:off x="7097532"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REVENUE</a:t>
            </a:r>
          </a:p>
        </p:txBody>
      </p:sp>
      <p:sp>
        <p:nvSpPr>
          <p:cNvPr id="7" name="Rectangle 6">
            <a:extLst>
              <a:ext uri="{FF2B5EF4-FFF2-40B4-BE49-F238E27FC236}">
                <a16:creationId xmlns:a16="http://schemas.microsoft.com/office/drawing/2014/main" id="{A1C9B7CA-A963-8AAB-1071-9D3C80344C59}"/>
              </a:ext>
            </a:extLst>
          </p:cNvPr>
          <p:cNvSpPr/>
          <p:nvPr/>
        </p:nvSpPr>
        <p:spPr>
          <a:xfrm>
            <a:off x="7097532" y="2449171"/>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COSTS</a:t>
            </a:r>
          </a:p>
        </p:txBody>
      </p:sp>
      <p:sp>
        <p:nvSpPr>
          <p:cNvPr id="8" name="Rectangle 7">
            <a:extLst>
              <a:ext uri="{FF2B5EF4-FFF2-40B4-BE49-F238E27FC236}">
                <a16:creationId xmlns:a16="http://schemas.microsoft.com/office/drawing/2014/main" id="{2328C143-C3D9-9446-11D0-841318DDAC5A}"/>
              </a:ext>
            </a:extLst>
          </p:cNvPr>
          <p:cNvSpPr/>
          <p:nvPr/>
        </p:nvSpPr>
        <p:spPr>
          <a:xfrm>
            <a:off x="457200"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PROBLEM</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A965C358-17D1-93D3-3D12-E99FC9BD21B3}"/>
              </a:ext>
            </a:extLst>
          </p:cNvPr>
          <p:cNvSpPr/>
          <p:nvPr/>
        </p:nvSpPr>
        <p:spPr>
          <a:xfrm>
            <a:off x="457200"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BUYER PERSONA</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E3A5FA0C-E9CF-E474-4CA9-968E4960CE99}"/>
              </a:ext>
            </a:extLst>
          </p:cNvPr>
          <p:cNvSpPr/>
          <p:nvPr/>
        </p:nvSpPr>
        <p:spPr>
          <a:xfrm>
            <a:off x="2121408"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USER PERSONA</a:t>
            </a:r>
          </a:p>
        </p:txBody>
      </p:sp>
      <p:sp>
        <p:nvSpPr>
          <p:cNvPr id="12" name="Rectangle 11">
            <a:extLst>
              <a:ext uri="{FF2B5EF4-FFF2-40B4-BE49-F238E27FC236}">
                <a16:creationId xmlns:a16="http://schemas.microsoft.com/office/drawing/2014/main" id="{19DC956B-7963-5F3A-79C0-8C5700EB2C3F}"/>
              </a:ext>
            </a:extLst>
          </p:cNvPr>
          <p:cNvSpPr/>
          <p:nvPr/>
        </p:nvSpPr>
        <p:spPr>
          <a:xfrm>
            <a:off x="457200" y="684735"/>
            <a:ext cx="3255264"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PRODUCT</a:t>
            </a:r>
          </a:p>
        </p:txBody>
      </p:sp>
      <p:sp>
        <p:nvSpPr>
          <p:cNvPr id="14" name="Rectangle 13">
            <a:extLst>
              <a:ext uri="{FF2B5EF4-FFF2-40B4-BE49-F238E27FC236}">
                <a16:creationId xmlns:a16="http://schemas.microsoft.com/office/drawing/2014/main" id="{46AF5843-B544-7BAA-3569-C751F436951C}"/>
              </a:ext>
            </a:extLst>
          </p:cNvPr>
          <p:cNvSpPr/>
          <p:nvPr/>
        </p:nvSpPr>
        <p:spPr>
          <a:xfrm>
            <a:off x="7097532" y="689190"/>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STATUS</a:t>
            </a:r>
          </a:p>
        </p:txBody>
      </p:sp>
      <p:sp>
        <p:nvSpPr>
          <p:cNvPr id="15" name="Text Placeholder 5">
            <a:extLst>
              <a:ext uri="{FF2B5EF4-FFF2-40B4-BE49-F238E27FC236}">
                <a16:creationId xmlns:a16="http://schemas.microsoft.com/office/drawing/2014/main" id="{D85A4CFF-3AFB-630A-06E9-C0E2399EE3DC}"/>
              </a:ext>
            </a:extLst>
          </p:cNvPr>
          <p:cNvSpPr>
            <a:spLocks noGrp="1"/>
          </p:cNvSpPr>
          <p:nvPr>
            <p:ph type="body" sz="quarter" idx="11" hasCustomPrompt="1"/>
          </p:nvPr>
        </p:nvSpPr>
        <p:spPr>
          <a:xfrm>
            <a:off x="457200"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What problem do you intend to solve?</a:t>
            </a:r>
          </a:p>
        </p:txBody>
      </p:sp>
      <p:sp>
        <p:nvSpPr>
          <p:cNvPr id="16" name="Text Placeholder 5">
            <a:extLst>
              <a:ext uri="{FF2B5EF4-FFF2-40B4-BE49-F238E27FC236}">
                <a16:creationId xmlns:a16="http://schemas.microsoft.com/office/drawing/2014/main" id="{0B19FAC6-54DC-785E-3738-8F87F6716302}"/>
              </a:ext>
            </a:extLst>
          </p:cNvPr>
          <p:cNvSpPr>
            <a:spLocks noGrp="1"/>
          </p:cNvSpPr>
          <p:nvPr>
            <p:ph type="body" sz="quarter" idx="12" hasCustomPrompt="1"/>
          </p:nvPr>
        </p:nvSpPr>
        <p:spPr>
          <a:xfrm>
            <a:off x="3776472" y="1465234"/>
            <a:ext cx="3255264"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Why does solving this problem make sense for your organization?</a:t>
            </a:r>
          </a:p>
          <a:p>
            <a:r>
              <a:rPr lang="en-US"/>
              <a:t>Your customers have problems that are not solved by others. How are you uniquely qualified to solve this in a way that your competitors cannot or will not?</a:t>
            </a:r>
          </a:p>
        </p:txBody>
      </p:sp>
      <p:sp>
        <p:nvSpPr>
          <p:cNvPr id="17" name="Text Placeholder 5">
            <a:extLst>
              <a:ext uri="{FF2B5EF4-FFF2-40B4-BE49-F238E27FC236}">
                <a16:creationId xmlns:a16="http://schemas.microsoft.com/office/drawing/2014/main" id="{32489D81-85F2-36EA-053D-C4A87F6E67BE}"/>
              </a:ext>
            </a:extLst>
          </p:cNvPr>
          <p:cNvSpPr>
            <a:spLocks noGrp="1"/>
          </p:cNvSpPr>
          <p:nvPr>
            <p:ph type="body" sz="quarter" idx="14" hasCustomPrompt="1"/>
          </p:nvPr>
        </p:nvSpPr>
        <p:spPr>
          <a:xfrm>
            <a:off x="3777366"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will you succeed with this product idea? Ideally you will leverage your unique capabilities and institutional expertise. </a:t>
            </a:r>
          </a:p>
        </p:txBody>
      </p:sp>
      <p:sp>
        <p:nvSpPr>
          <p:cNvPr id="18" name="Text Placeholder 5">
            <a:extLst>
              <a:ext uri="{FF2B5EF4-FFF2-40B4-BE49-F238E27FC236}">
                <a16:creationId xmlns:a16="http://schemas.microsoft.com/office/drawing/2014/main" id="{F1826590-E63C-A606-30FF-FF241189D8BB}"/>
              </a:ext>
            </a:extLst>
          </p:cNvPr>
          <p:cNvSpPr>
            <a:spLocks noGrp="1"/>
          </p:cNvSpPr>
          <p:nvPr>
            <p:ph type="body" sz="quarter" idx="16" hasCustomPrompt="1"/>
          </p:nvPr>
        </p:nvSpPr>
        <p:spPr>
          <a:xfrm>
            <a:off x="2117283"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is the market solving the problem today?</a:t>
            </a:r>
          </a:p>
          <a:p>
            <a:pPr lvl="0">
              <a:spcBef>
                <a:spcPts val="0"/>
              </a:spcBef>
            </a:pPr>
            <a:endParaRPr lang="en-US"/>
          </a:p>
        </p:txBody>
      </p:sp>
      <p:sp>
        <p:nvSpPr>
          <p:cNvPr id="19" name="Text Placeholder 5">
            <a:extLst>
              <a:ext uri="{FF2B5EF4-FFF2-40B4-BE49-F238E27FC236}">
                <a16:creationId xmlns:a16="http://schemas.microsoft.com/office/drawing/2014/main" id="{BACBC44B-E1CD-ADF4-AEF4-53B11056C607}"/>
              </a:ext>
            </a:extLst>
          </p:cNvPr>
          <p:cNvSpPr>
            <a:spLocks noGrp="1"/>
          </p:cNvSpPr>
          <p:nvPr>
            <p:ph type="body" sz="quarter" idx="19" hasCustomPrompt="1"/>
          </p:nvPr>
        </p:nvSpPr>
        <p:spPr>
          <a:xfrm>
            <a:off x="7097532"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to measure success, such as acquiring customers in a new segment, increased satisfaction, expanded usage.</a:t>
            </a:r>
          </a:p>
        </p:txBody>
      </p:sp>
      <p:sp>
        <p:nvSpPr>
          <p:cNvPr id="20" name="Text Placeholder 5">
            <a:extLst>
              <a:ext uri="{FF2B5EF4-FFF2-40B4-BE49-F238E27FC236}">
                <a16:creationId xmlns:a16="http://schemas.microsoft.com/office/drawing/2014/main" id="{54B38CA7-C33C-8F1B-D46C-EBCD87E2A0C3}"/>
              </a:ext>
            </a:extLst>
          </p:cNvPr>
          <p:cNvSpPr>
            <a:spLocks noGrp="1"/>
          </p:cNvSpPr>
          <p:nvPr>
            <p:ph type="body" sz="quarter" idx="20" hasCustomPrompt="1"/>
          </p:nvPr>
        </p:nvSpPr>
        <p:spPr>
          <a:xfrm>
            <a:off x="7097532" y="1465235"/>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revenues</a:t>
            </a:r>
          </a:p>
        </p:txBody>
      </p:sp>
      <p:sp>
        <p:nvSpPr>
          <p:cNvPr id="21" name="Text Placeholder 5">
            <a:extLst>
              <a:ext uri="{FF2B5EF4-FFF2-40B4-BE49-F238E27FC236}">
                <a16:creationId xmlns:a16="http://schemas.microsoft.com/office/drawing/2014/main" id="{5E6832C0-B8ED-C915-BF4D-D998B3EAFF95}"/>
              </a:ext>
            </a:extLst>
          </p:cNvPr>
          <p:cNvSpPr>
            <a:spLocks noGrp="1"/>
          </p:cNvSpPr>
          <p:nvPr>
            <p:ph type="body" sz="quarter" idx="22" hasCustomPrompt="1"/>
          </p:nvPr>
        </p:nvSpPr>
        <p:spPr>
          <a:xfrm>
            <a:off x="7097532" y="2601993"/>
            <a:ext cx="1591056"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costs</a:t>
            </a:r>
          </a:p>
        </p:txBody>
      </p:sp>
      <p:sp>
        <p:nvSpPr>
          <p:cNvPr id="22" name="Text Placeholder 5">
            <a:extLst>
              <a:ext uri="{FF2B5EF4-FFF2-40B4-BE49-F238E27FC236}">
                <a16:creationId xmlns:a16="http://schemas.microsoft.com/office/drawing/2014/main" id="{C86D2882-9B47-1146-488F-F181425A1681}"/>
              </a:ext>
            </a:extLst>
          </p:cNvPr>
          <p:cNvSpPr>
            <a:spLocks noGrp="1"/>
          </p:cNvSpPr>
          <p:nvPr>
            <p:ph type="body" sz="quarter" idx="23" hasCustomPrompt="1"/>
          </p:nvPr>
        </p:nvSpPr>
        <p:spPr>
          <a:xfrm>
            <a:off x="457200" y="844059"/>
            <a:ext cx="3255264"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Name of idea, product, service, or project</a:t>
            </a:r>
          </a:p>
        </p:txBody>
      </p:sp>
      <p:sp>
        <p:nvSpPr>
          <p:cNvPr id="24" name="Text Placeholder 5">
            <a:extLst>
              <a:ext uri="{FF2B5EF4-FFF2-40B4-BE49-F238E27FC236}">
                <a16:creationId xmlns:a16="http://schemas.microsoft.com/office/drawing/2014/main" id="{B3E3A72F-47AB-C00F-1FEF-C82152A25CDA}"/>
              </a:ext>
            </a:extLst>
          </p:cNvPr>
          <p:cNvSpPr>
            <a:spLocks noGrp="1"/>
          </p:cNvSpPr>
          <p:nvPr>
            <p:ph type="body" sz="quarter" idx="25" hasCustomPrompt="1"/>
          </p:nvPr>
        </p:nvSpPr>
        <p:spPr>
          <a:xfrm>
            <a:off x="709753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Status or phase</a:t>
            </a:r>
          </a:p>
        </p:txBody>
      </p:sp>
      <p:sp>
        <p:nvSpPr>
          <p:cNvPr id="25" name="Rectangle 24">
            <a:extLst>
              <a:ext uri="{FF2B5EF4-FFF2-40B4-BE49-F238E27FC236}">
                <a16:creationId xmlns:a16="http://schemas.microsoft.com/office/drawing/2014/main" id="{0735CE91-6DE7-1A0C-AB0E-3668952802F5}"/>
              </a:ext>
            </a:extLst>
          </p:cNvPr>
          <p:cNvSpPr/>
          <p:nvPr/>
        </p:nvSpPr>
        <p:spPr>
          <a:xfrm>
            <a:off x="5437448" y="3582850"/>
            <a:ext cx="1593395"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RISKS</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6" name="Text Placeholder 5">
            <a:extLst>
              <a:ext uri="{FF2B5EF4-FFF2-40B4-BE49-F238E27FC236}">
                <a16:creationId xmlns:a16="http://schemas.microsoft.com/office/drawing/2014/main" id="{1D5579AA-71B5-B94B-70FC-C1F62EE3CF25}"/>
              </a:ext>
            </a:extLst>
          </p:cNvPr>
          <p:cNvSpPr>
            <a:spLocks noGrp="1"/>
          </p:cNvSpPr>
          <p:nvPr>
            <p:ph type="body" sz="quarter" idx="27" hasCustomPrompt="1"/>
          </p:nvPr>
        </p:nvSpPr>
        <p:spPr>
          <a:xfrm>
            <a:off x="5439788"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ea typeface="Open Sans Light" pitchFamily="2" charset="0"/>
                <a:cs typeface="Calibri" panose="020F0502020204030204" pitchFamily="34" charset="0"/>
              </a:defRPr>
            </a:lvl1pPr>
          </a:lstStyle>
          <a:p>
            <a:pPr lvl="0">
              <a:spcBef>
                <a:spcPts val="0"/>
              </a:spcBef>
            </a:pPr>
            <a:r>
              <a:rPr lang="en-US"/>
              <a:t>Consider the competitive response, product impact on your brand and your sales channels, critical projects that might steal resources. </a:t>
            </a:r>
          </a:p>
        </p:txBody>
      </p:sp>
      <p:sp>
        <p:nvSpPr>
          <p:cNvPr id="30" name="Rectangle 29">
            <a:extLst>
              <a:ext uri="{FF2B5EF4-FFF2-40B4-BE49-F238E27FC236}">
                <a16:creationId xmlns:a16="http://schemas.microsoft.com/office/drawing/2014/main" id="{BB8CEBBF-265B-9DEF-E42A-BA4C953AA465}"/>
              </a:ext>
            </a:extLst>
          </p:cNvPr>
          <p:cNvSpPr/>
          <p:nvPr/>
        </p:nvSpPr>
        <p:spPr>
          <a:xfrm>
            <a:off x="3776472" y="684735"/>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MARKET or SEGMENT</a:t>
            </a:r>
          </a:p>
        </p:txBody>
      </p:sp>
      <p:sp>
        <p:nvSpPr>
          <p:cNvPr id="31" name="Text Placeholder 5">
            <a:extLst>
              <a:ext uri="{FF2B5EF4-FFF2-40B4-BE49-F238E27FC236}">
                <a16:creationId xmlns:a16="http://schemas.microsoft.com/office/drawing/2014/main" id="{477ED399-15D0-FF5C-7762-A195C1C7E7FF}"/>
              </a:ext>
            </a:extLst>
          </p:cNvPr>
          <p:cNvSpPr>
            <a:spLocks noGrp="1"/>
          </p:cNvSpPr>
          <p:nvPr>
            <p:ph type="body" sz="quarter" idx="31" hasCustomPrompt="1"/>
          </p:nvPr>
        </p:nvSpPr>
        <p:spPr>
          <a:xfrm>
            <a:off x="377647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The primary target</a:t>
            </a:r>
          </a:p>
        </p:txBody>
      </p:sp>
      <p:sp>
        <p:nvSpPr>
          <p:cNvPr id="32" name="Rectangle 31">
            <a:extLst>
              <a:ext uri="{FF2B5EF4-FFF2-40B4-BE49-F238E27FC236}">
                <a16:creationId xmlns:a16="http://schemas.microsoft.com/office/drawing/2014/main" id="{7238C7BD-E484-731D-1344-39FE803664A1}"/>
              </a:ext>
            </a:extLst>
          </p:cNvPr>
          <p:cNvSpPr/>
          <p:nvPr/>
        </p:nvSpPr>
        <p:spPr>
          <a:xfrm>
            <a:off x="7097532" y="151357"/>
            <a:ext cx="1591056"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i="0" cap="none" spc="0">
                <a:ln w="0">
                  <a:noFill/>
                </a:ln>
                <a:solidFill>
                  <a:schemeClr val="tx1"/>
                </a:solidFill>
                <a:latin typeface="+mj-lt"/>
                <a:ea typeface="+mj-ea"/>
                <a:cs typeface="Calibri" panose="020F0502020204030204" pitchFamily="34" charset="0"/>
              </a:rPr>
              <a:t>WRITTEN BY</a:t>
            </a:r>
          </a:p>
        </p:txBody>
      </p:sp>
      <p:sp>
        <p:nvSpPr>
          <p:cNvPr id="33" name="Text Placeholder 5">
            <a:extLst>
              <a:ext uri="{FF2B5EF4-FFF2-40B4-BE49-F238E27FC236}">
                <a16:creationId xmlns:a16="http://schemas.microsoft.com/office/drawing/2014/main" id="{F11CF23B-66E6-817E-0148-8E14A12265CE}"/>
              </a:ext>
            </a:extLst>
          </p:cNvPr>
          <p:cNvSpPr>
            <a:spLocks noGrp="1"/>
          </p:cNvSpPr>
          <p:nvPr>
            <p:ph type="body" sz="quarter" idx="26" hasCustomPrompt="1"/>
          </p:nvPr>
        </p:nvSpPr>
        <p:spPr>
          <a:xfrm>
            <a:off x="7097532" y="341177"/>
            <a:ext cx="1591056" cy="257552"/>
          </a:xfrm>
          <a:prstGeom prst="rect">
            <a:avLst/>
          </a:prstGeom>
        </p:spPr>
        <p:txBody>
          <a:bodyPr wrap="square" lIns="45720" tIns="64008" rIns="45720">
            <a:normAutofit/>
          </a:bodyPr>
          <a:lstStyle>
            <a:lvl1pPr marL="0" indent="0">
              <a:spcBef>
                <a:spcPts val="0"/>
              </a:spcBef>
              <a:spcAft>
                <a:spcPts val="300"/>
              </a:spcAft>
              <a:buFont typeface="Arial" panose="020B0604020202020204" pitchFamily="34" charset="0"/>
              <a:buNone/>
              <a:defRPr sz="1000" b="0" i="0" baseline="0">
                <a:solidFill>
                  <a:schemeClr val="tx2"/>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34" name="Rectangle 33">
            <a:extLst>
              <a:ext uri="{FF2B5EF4-FFF2-40B4-BE49-F238E27FC236}">
                <a16:creationId xmlns:a16="http://schemas.microsoft.com/office/drawing/2014/main" id="{3A5E70A2-7C53-A5C0-36C4-E9E45CCA5BB5}"/>
              </a:ext>
            </a:extLst>
          </p:cNvPr>
          <p:cNvSpPr/>
          <p:nvPr/>
        </p:nvSpPr>
        <p:spPr>
          <a:xfrm>
            <a:off x="461325"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VALUE to MARKET</a:t>
            </a:r>
          </a:p>
        </p:txBody>
      </p:sp>
      <p:sp>
        <p:nvSpPr>
          <p:cNvPr id="37" name="Text Placeholder 5">
            <a:extLst>
              <a:ext uri="{FF2B5EF4-FFF2-40B4-BE49-F238E27FC236}">
                <a16:creationId xmlns:a16="http://schemas.microsoft.com/office/drawing/2014/main" id="{D8766609-3DB6-3B5B-B775-5761731EC027}"/>
              </a:ext>
            </a:extLst>
          </p:cNvPr>
          <p:cNvSpPr>
            <a:spLocks noGrp="1"/>
          </p:cNvSpPr>
          <p:nvPr>
            <p:ph type="body" sz="quarter" idx="33" hasCustomPrompt="1"/>
          </p:nvPr>
        </p:nvSpPr>
        <p:spPr>
          <a:xfrm>
            <a:off x="5437449" y="844059"/>
            <a:ext cx="1593395"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A senior advocate</a:t>
            </a:r>
          </a:p>
        </p:txBody>
      </p:sp>
      <p:sp>
        <p:nvSpPr>
          <p:cNvPr id="35" name="Text Placeholder 5">
            <a:extLst>
              <a:ext uri="{FF2B5EF4-FFF2-40B4-BE49-F238E27FC236}">
                <a16:creationId xmlns:a16="http://schemas.microsoft.com/office/drawing/2014/main" id="{04C5A205-B90C-27EE-1D32-4B0FC35B7614}"/>
              </a:ext>
            </a:extLst>
          </p:cNvPr>
          <p:cNvSpPr>
            <a:spLocks noGrp="1"/>
          </p:cNvSpPr>
          <p:nvPr>
            <p:ph type="body" sz="quarter" idx="32" hasCustomPrompt="1"/>
          </p:nvPr>
        </p:nvSpPr>
        <p:spPr>
          <a:xfrm>
            <a:off x="457200"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r>
              <a:rPr lang="en-US"/>
              <a:t>How does solving the problem outweigh the cost or pain of change?</a:t>
            </a:r>
          </a:p>
        </p:txBody>
      </p:sp>
      <p:sp>
        <p:nvSpPr>
          <p:cNvPr id="38" name="TextBox 37">
            <a:extLst>
              <a:ext uri="{FF2B5EF4-FFF2-40B4-BE49-F238E27FC236}">
                <a16:creationId xmlns:a16="http://schemas.microsoft.com/office/drawing/2014/main" id="{A09D0588-73B3-3333-A319-8A55C60B8AA9}"/>
              </a:ext>
            </a:extLst>
          </p:cNvPr>
          <p:cNvSpPr txBox="1"/>
          <p:nvPr/>
        </p:nvSpPr>
        <p:spPr>
          <a:xfrm>
            <a:off x="374904" y="128016"/>
            <a:ext cx="4111783" cy="457200"/>
          </a:xfrm>
          <a:prstGeom prst="rect">
            <a:avLst/>
          </a:prstGeom>
          <a:noFill/>
        </p:spPr>
        <p:txBody>
          <a:bodyPr wrap="square" lIns="91440" rIns="91440" rtlCol="0" anchor="ctr">
            <a:normAutofit/>
          </a:bodyPr>
          <a:lstStyle>
            <a:defPPr>
              <a:defRPr lang="en-US"/>
            </a:defPPr>
            <a:lvl1pPr>
              <a:defRPr sz="2400" b="0" i="0">
                <a:latin typeface="+mj-lt"/>
                <a:ea typeface="+mj-ea"/>
              </a:defRPr>
            </a:lvl1pPr>
          </a:lstStyle>
          <a:p>
            <a:pPr lvl="0"/>
            <a:r>
              <a:rPr lang="en-US" sz="1800"/>
              <a:t>Product Brief</a:t>
            </a:r>
          </a:p>
        </p:txBody>
      </p:sp>
      <p:sp>
        <p:nvSpPr>
          <p:cNvPr id="2" name="Rectangle 1">
            <a:extLst>
              <a:ext uri="{FF2B5EF4-FFF2-40B4-BE49-F238E27FC236}">
                <a16:creationId xmlns:a16="http://schemas.microsoft.com/office/drawing/2014/main" id="{745418A7-0DD5-3A1D-12F4-07732DAE3035}"/>
              </a:ext>
            </a:extLst>
          </p:cNvPr>
          <p:cNvSpPr/>
          <p:nvPr/>
        </p:nvSpPr>
        <p:spPr>
          <a:xfrm>
            <a:off x="3776472"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VISION</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7" name="Text Placeholder 5">
            <a:extLst>
              <a:ext uri="{FF2B5EF4-FFF2-40B4-BE49-F238E27FC236}">
                <a16:creationId xmlns:a16="http://schemas.microsoft.com/office/drawing/2014/main" id="{832A9BE0-01ED-3F89-6AA2-E68FE49E6838}"/>
              </a:ext>
            </a:extLst>
          </p:cNvPr>
          <p:cNvSpPr>
            <a:spLocks noGrp="1"/>
          </p:cNvSpPr>
          <p:nvPr>
            <p:ph type="body" sz="quarter" idx="34" hasCustomPrompt="1"/>
          </p:nvPr>
        </p:nvSpPr>
        <p:spPr>
          <a:xfrm>
            <a:off x="3776472"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What is your vision for the product? </a:t>
            </a:r>
          </a:p>
          <a:p>
            <a:r>
              <a:rPr lang="en-US"/>
              <a:t>Is there a simile you can reference? “It’s like &lt;product&gt; for &lt;new application&gt;.” It’s like Airbnb but for dogs. It’s like Yelp for college professors.</a:t>
            </a:r>
          </a:p>
        </p:txBody>
      </p:sp>
      <p:sp>
        <p:nvSpPr>
          <p:cNvPr id="39" name="TextBox 38">
            <a:extLst>
              <a:ext uri="{FF2B5EF4-FFF2-40B4-BE49-F238E27FC236}">
                <a16:creationId xmlns:a16="http://schemas.microsoft.com/office/drawing/2014/main" id="{EFB3DE3F-C666-54D4-B9A3-DD5DEE79CBA2}"/>
              </a:ext>
            </a:extLst>
          </p:cNvPr>
          <p:cNvSpPr txBox="1"/>
          <p:nvPr/>
        </p:nvSpPr>
        <p:spPr>
          <a:xfrm>
            <a:off x="384048" y="457200"/>
            <a:ext cx="6644457" cy="201066"/>
          </a:xfrm>
          <a:prstGeom prst="rect">
            <a:avLst/>
          </a:prstGeom>
          <a:noFill/>
        </p:spPr>
        <p:txBody>
          <a:bodyPr wrap="square" lIns="91440" rIns="91440"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40" name="Text Placeholder 5">
            <a:extLst>
              <a:ext uri="{FF2B5EF4-FFF2-40B4-BE49-F238E27FC236}">
                <a16:creationId xmlns:a16="http://schemas.microsoft.com/office/drawing/2014/main" id="{BD91CBFE-0137-3B93-60EE-F1CF45FA546A}"/>
              </a:ext>
            </a:extLst>
          </p:cNvPr>
          <p:cNvSpPr>
            <a:spLocks noGrp="1"/>
          </p:cNvSpPr>
          <p:nvPr>
            <p:ph type="body" sz="quarter" idx="35" hasCustomPrompt="1"/>
          </p:nvPr>
        </p:nvSpPr>
        <p:spPr>
          <a:xfrm>
            <a:off x="457200"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BUY the solution. The buyer persona guides your marketing and sales enablement.</a:t>
            </a:r>
          </a:p>
        </p:txBody>
      </p:sp>
      <p:sp>
        <p:nvSpPr>
          <p:cNvPr id="41" name="Text Placeholder 5">
            <a:extLst>
              <a:ext uri="{FF2B5EF4-FFF2-40B4-BE49-F238E27FC236}">
                <a16:creationId xmlns:a16="http://schemas.microsoft.com/office/drawing/2014/main" id="{B81A039B-2B2E-7EBD-2785-54636EB109CF}"/>
              </a:ext>
            </a:extLst>
          </p:cNvPr>
          <p:cNvSpPr>
            <a:spLocks noGrp="1"/>
          </p:cNvSpPr>
          <p:nvPr>
            <p:ph type="body" sz="quarter" idx="36" hasCustomPrompt="1"/>
          </p:nvPr>
        </p:nvSpPr>
        <p:spPr>
          <a:xfrm>
            <a:off x="2121408"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USE the solution. The user persona guides your product design.</a:t>
            </a:r>
          </a:p>
        </p:txBody>
      </p:sp>
      <p:sp>
        <p:nvSpPr>
          <p:cNvPr id="13" name="TextBox 12">
            <a:extLst>
              <a:ext uri="{FF2B5EF4-FFF2-40B4-BE49-F238E27FC236}">
                <a16:creationId xmlns:a16="http://schemas.microsoft.com/office/drawing/2014/main" id="{136DD78E-FFB4-2808-33EF-09D31C5FD910}"/>
              </a:ext>
            </a:extLst>
          </p:cNvPr>
          <p:cNvSpPr txBox="1"/>
          <p:nvPr/>
        </p:nvSpPr>
        <p:spPr>
          <a:xfrm>
            <a:off x="0" y="-695684"/>
            <a:ext cx="9143999" cy="646331"/>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a:t>The Product Brief captures the essence of a product idea on one page: why it exists and who it’s for. The brief helps the entire organization understand its larger purpose. A product manager with market and product expertise should be able to complete this document in less than an hour.</a:t>
            </a:r>
          </a:p>
        </p:txBody>
      </p:sp>
      <p:sp>
        <p:nvSpPr>
          <p:cNvPr id="23" name="Rectangle 22">
            <a:extLst>
              <a:ext uri="{FF2B5EF4-FFF2-40B4-BE49-F238E27FC236}">
                <a16:creationId xmlns:a16="http://schemas.microsoft.com/office/drawing/2014/main" id="{EED6C640-70B8-140D-4304-E76DA44BB24A}"/>
              </a:ext>
            </a:extLst>
          </p:cNvPr>
          <p:cNvSpPr/>
          <p:nvPr userDrawn="1"/>
        </p:nvSpPr>
        <p:spPr>
          <a:xfrm>
            <a:off x="2121408"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ALTERNATIVES</a:t>
            </a:r>
          </a:p>
        </p:txBody>
      </p:sp>
      <p:sp>
        <p:nvSpPr>
          <p:cNvPr id="28" name="Rectangle 27">
            <a:extLst>
              <a:ext uri="{FF2B5EF4-FFF2-40B4-BE49-F238E27FC236}">
                <a16:creationId xmlns:a16="http://schemas.microsoft.com/office/drawing/2014/main" id="{BEBBC8D7-0412-B77E-4BC9-16E269C112C0}"/>
              </a:ext>
            </a:extLst>
          </p:cNvPr>
          <p:cNvSpPr/>
          <p:nvPr userDrawn="1"/>
        </p:nvSpPr>
        <p:spPr>
          <a:xfrm>
            <a:off x="5436408" y="684735"/>
            <a:ext cx="1592243"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EXECUTIVE SPONSOR</a:t>
            </a:r>
          </a:p>
        </p:txBody>
      </p:sp>
      <p:sp>
        <p:nvSpPr>
          <p:cNvPr id="29" name="Rectangle 28">
            <a:extLst>
              <a:ext uri="{FF2B5EF4-FFF2-40B4-BE49-F238E27FC236}">
                <a16:creationId xmlns:a16="http://schemas.microsoft.com/office/drawing/2014/main" id="{BF362D08-FECD-ED7A-4349-141283A9525F}"/>
              </a:ext>
            </a:extLst>
          </p:cNvPr>
          <p:cNvSpPr/>
          <p:nvPr userDrawn="1"/>
        </p:nvSpPr>
        <p:spPr>
          <a:xfrm>
            <a:off x="3776472" y="1315493"/>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OPPORTUNITY</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42" name="Rectangle 41">
            <a:extLst>
              <a:ext uri="{FF2B5EF4-FFF2-40B4-BE49-F238E27FC236}">
                <a16:creationId xmlns:a16="http://schemas.microsoft.com/office/drawing/2014/main" id="{A36F85A1-2A73-2737-BA44-ADEAE73C4EBF}"/>
              </a:ext>
            </a:extLst>
          </p:cNvPr>
          <p:cNvSpPr/>
          <p:nvPr userDrawn="1"/>
        </p:nvSpPr>
        <p:spPr>
          <a:xfrm>
            <a:off x="7097532"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spcBef>
                <a:spcPts val="300"/>
              </a:spcBef>
              <a:spcAft>
                <a:spcPts val="300"/>
              </a:spcAft>
            </a:pPr>
            <a:r>
              <a:rPr lang="en-US" sz="800" b="1" i="0" cap="none" spc="0">
                <a:ln w="0">
                  <a:noFill/>
                </a:ln>
                <a:solidFill>
                  <a:schemeClr val="tx1"/>
                </a:solidFill>
                <a:latin typeface="+mj-lt"/>
                <a:ea typeface="+mj-ea"/>
                <a:cs typeface="Calibri" panose="020F0502020204030204" pitchFamily="34" charset="0"/>
              </a:rPr>
              <a:t>SUCCESS METRICS</a:t>
            </a:r>
          </a:p>
          <a:p>
            <a:pPr lvl="0">
              <a:spcBef>
                <a:spcPts val="300"/>
              </a:spcBef>
              <a:spcAft>
                <a:spcPts val="300"/>
              </a:spcAft>
            </a:pPr>
            <a:endParaRPr lang="en-US" sz="800" b="1" i="0" cap="none" spc="0">
              <a:ln w="0">
                <a:noFill/>
              </a:ln>
              <a:solidFill>
                <a:schemeClr val="tx1"/>
              </a:solidFill>
              <a:latin typeface="+mj-lt"/>
              <a:ea typeface="+mj-ea"/>
              <a:cs typeface="Calibri" panose="020F0502020204030204" pitchFamily="34" charset="0"/>
            </a:endParaRPr>
          </a:p>
        </p:txBody>
      </p:sp>
      <p:sp>
        <p:nvSpPr>
          <p:cNvPr id="43" name="Rectangle 42">
            <a:extLst>
              <a:ext uri="{FF2B5EF4-FFF2-40B4-BE49-F238E27FC236}">
                <a16:creationId xmlns:a16="http://schemas.microsoft.com/office/drawing/2014/main" id="{920C5F56-9BDC-C8C3-B14C-54625075BC9D}"/>
              </a:ext>
            </a:extLst>
          </p:cNvPr>
          <p:cNvSpPr/>
          <p:nvPr userDrawn="1"/>
        </p:nvSpPr>
        <p:spPr>
          <a:xfrm>
            <a:off x="3777366"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OUR ADVANTAGE</a:t>
            </a:r>
          </a:p>
          <a:p>
            <a:pPr lvl="0"/>
            <a:r>
              <a:rPr lang="en-US" sz="800" b="1" i="0" cap="none" spc="0">
                <a:ln w="0">
                  <a:noFill/>
                </a:ln>
                <a:solidFill>
                  <a:schemeClr val="tx1"/>
                </a:solidFill>
                <a:latin typeface="+mj-lt"/>
                <a:ea typeface="+mj-ea"/>
                <a:cs typeface="Calibri" panose="020F0502020204030204" pitchFamily="34" charset="0"/>
              </a:rPr>
              <a:t> </a:t>
            </a:r>
          </a:p>
        </p:txBody>
      </p:sp>
      <p:sp>
        <p:nvSpPr>
          <p:cNvPr id="44" name="Rectangle 43">
            <a:extLst>
              <a:ext uri="{FF2B5EF4-FFF2-40B4-BE49-F238E27FC236}">
                <a16:creationId xmlns:a16="http://schemas.microsoft.com/office/drawing/2014/main" id="{4F0DF667-5437-FA8A-7BF9-F4F163A96886}"/>
              </a:ext>
            </a:extLst>
          </p:cNvPr>
          <p:cNvSpPr/>
          <p:nvPr userDrawn="1"/>
        </p:nvSpPr>
        <p:spPr>
          <a:xfrm>
            <a:off x="7097532"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REVENUE</a:t>
            </a:r>
          </a:p>
        </p:txBody>
      </p:sp>
      <p:sp>
        <p:nvSpPr>
          <p:cNvPr id="45" name="Rectangle 44">
            <a:extLst>
              <a:ext uri="{FF2B5EF4-FFF2-40B4-BE49-F238E27FC236}">
                <a16:creationId xmlns:a16="http://schemas.microsoft.com/office/drawing/2014/main" id="{5B4845B4-E977-59D4-2D90-E5E6BD01A9CD}"/>
              </a:ext>
            </a:extLst>
          </p:cNvPr>
          <p:cNvSpPr/>
          <p:nvPr userDrawn="1"/>
        </p:nvSpPr>
        <p:spPr>
          <a:xfrm>
            <a:off x="7097532" y="2449171"/>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COSTS</a:t>
            </a:r>
          </a:p>
        </p:txBody>
      </p:sp>
      <p:sp>
        <p:nvSpPr>
          <p:cNvPr id="46" name="Rectangle 45">
            <a:extLst>
              <a:ext uri="{FF2B5EF4-FFF2-40B4-BE49-F238E27FC236}">
                <a16:creationId xmlns:a16="http://schemas.microsoft.com/office/drawing/2014/main" id="{845FA96A-40D5-E4D9-7F52-2B9D9B673956}"/>
              </a:ext>
            </a:extLst>
          </p:cNvPr>
          <p:cNvSpPr/>
          <p:nvPr userDrawn="1"/>
        </p:nvSpPr>
        <p:spPr>
          <a:xfrm>
            <a:off x="457200"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PROBLEM</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47" name="Rectangle 46">
            <a:extLst>
              <a:ext uri="{FF2B5EF4-FFF2-40B4-BE49-F238E27FC236}">
                <a16:creationId xmlns:a16="http://schemas.microsoft.com/office/drawing/2014/main" id="{666404A4-5B2C-52F6-8BE8-6252333B01BA}"/>
              </a:ext>
            </a:extLst>
          </p:cNvPr>
          <p:cNvSpPr/>
          <p:nvPr userDrawn="1"/>
        </p:nvSpPr>
        <p:spPr>
          <a:xfrm>
            <a:off x="457200"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BUYER PERSONA</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48" name="Rectangle 47">
            <a:extLst>
              <a:ext uri="{FF2B5EF4-FFF2-40B4-BE49-F238E27FC236}">
                <a16:creationId xmlns:a16="http://schemas.microsoft.com/office/drawing/2014/main" id="{50EF41A6-379B-8AD6-7C42-102639B9867A}"/>
              </a:ext>
            </a:extLst>
          </p:cNvPr>
          <p:cNvSpPr/>
          <p:nvPr userDrawn="1"/>
        </p:nvSpPr>
        <p:spPr>
          <a:xfrm>
            <a:off x="2121408"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USER PERSONA</a:t>
            </a:r>
          </a:p>
        </p:txBody>
      </p:sp>
      <p:sp>
        <p:nvSpPr>
          <p:cNvPr id="49" name="Rectangle 48">
            <a:extLst>
              <a:ext uri="{FF2B5EF4-FFF2-40B4-BE49-F238E27FC236}">
                <a16:creationId xmlns:a16="http://schemas.microsoft.com/office/drawing/2014/main" id="{C8C91A49-DE00-038F-3A4A-B124DB2205BE}"/>
              </a:ext>
            </a:extLst>
          </p:cNvPr>
          <p:cNvSpPr/>
          <p:nvPr userDrawn="1"/>
        </p:nvSpPr>
        <p:spPr>
          <a:xfrm>
            <a:off x="457200" y="684735"/>
            <a:ext cx="3255264"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PRODUCT</a:t>
            </a:r>
          </a:p>
        </p:txBody>
      </p:sp>
      <p:sp>
        <p:nvSpPr>
          <p:cNvPr id="50" name="Rectangle 49">
            <a:extLst>
              <a:ext uri="{FF2B5EF4-FFF2-40B4-BE49-F238E27FC236}">
                <a16:creationId xmlns:a16="http://schemas.microsoft.com/office/drawing/2014/main" id="{902A9792-0E55-DA0C-96A6-424BD0A54AF1}"/>
              </a:ext>
            </a:extLst>
          </p:cNvPr>
          <p:cNvSpPr/>
          <p:nvPr userDrawn="1"/>
        </p:nvSpPr>
        <p:spPr>
          <a:xfrm>
            <a:off x="7097532" y="689190"/>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STATUS</a:t>
            </a:r>
          </a:p>
        </p:txBody>
      </p:sp>
      <p:sp>
        <p:nvSpPr>
          <p:cNvPr id="51" name="Text Placeholder 5">
            <a:extLst>
              <a:ext uri="{FF2B5EF4-FFF2-40B4-BE49-F238E27FC236}">
                <a16:creationId xmlns:a16="http://schemas.microsoft.com/office/drawing/2014/main" id="{FFBE6F49-0E2F-151A-C546-D97E73A7C590}"/>
              </a:ext>
            </a:extLst>
          </p:cNvPr>
          <p:cNvSpPr>
            <a:spLocks noGrp="1"/>
          </p:cNvSpPr>
          <p:nvPr>
            <p:ph type="body" sz="quarter" idx="11" hasCustomPrompt="1"/>
          </p:nvPr>
        </p:nvSpPr>
        <p:spPr>
          <a:xfrm>
            <a:off x="457200"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What problem do you intend to solve?</a:t>
            </a:r>
          </a:p>
        </p:txBody>
      </p:sp>
      <p:sp>
        <p:nvSpPr>
          <p:cNvPr id="52" name="Text Placeholder 5">
            <a:extLst>
              <a:ext uri="{FF2B5EF4-FFF2-40B4-BE49-F238E27FC236}">
                <a16:creationId xmlns:a16="http://schemas.microsoft.com/office/drawing/2014/main" id="{5E9C9527-72FC-4CD8-11C5-5BDD35470DAA}"/>
              </a:ext>
            </a:extLst>
          </p:cNvPr>
          <p:cNvSpPr>
            <a:spLocks noGrp="1"/>
          </p:cNvSpPr>
          <p:nvPr>
            <p:ph type="body" sz="quarter" idx="12" hasCustomPrompt="1"/>
          </p:nvPr>
        </p:nvSpPr>
        <p:spPr>
          <a:xfrm>
            <a:off x="3776472" y="1465234"/>
            <a:ext cx="3255264"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Why does solving this problem make sense for your organization?</a:t>
            </a:r>
          </a:p>
          <a:p>
            <a:r>
              <a:rPr lang="en-US"/>
              <a:t>Your customers have problems that are not solved by others. How are you uniquely qualified to solve this in a way that your competitors cannot or will not?</a:t>
            </a:r>
          </a:p>
        </p:txBody>
      </p:sp>
      <p:sp>
        <p:nvSpPr>
          <p:cNvPr id="53" name="Text Placeholder 5">
            <a:extLst>
              <a:ext uri="{FF2B5EF4-FFF2-40B4-BE49-F238E27FC236}">
                <a16:creationId xmlns:a16="http://schemas.microsoft.com/office/drawing/2014/main" id="{B10ABFF0-9BED-D8CF-ACED-A35864E84050}"/>
              </a:ext>
            </a:extLst>
          </p:cNvPr>
          <p:cNvSpPr>
            <a:spLocks noGrp="1"/>
          </p:cNvSpPr>
          <p:nvPr>
            <p:ph type="body" sz="quarter" idx="14" hasCustomPrompt="1"/>
          </p:nvPr>
        </p:nvSpPr>
        <p:spPr>
          <a:xfrm>
            <a:off x="3777366"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will you succeed with this product idea? Ideally you will leverage your unique capabilities and institutional expertise. </a:t>
            </a:r>
          </a:p>
        </p:txBody>
      </p:sp>
      <p:sp>
        <p:nvSpPr>
          <p:cNvPr id="54" name="Text Placeholder 5">
            <a:extLst>
              <a:ext uri="{FF2B5EF4-FFF2-40B4-BE49-F238E27FC236}">
                <a16:creationId xmlns:a16="http://schemas.microsoft.com/office/drawing/2014/main" id="{7CBB0369-2605-ADB6-C897-9F97F240BEA0}"/>
              </a:ext>
            </a:extLst>
          </p:cNvPr>
          <p:cNvSpPr>
            <a:spLocks noGrp="1"/>
          </p:cNvSpPr>
          <p:nvPr>
            <p:ph type="body" sz="quarter" idx="16" hasCustomPrompt="1"/>
          </p:nvPr>
        </p:nvSpPr>
        <p:spPr>
          <a:xfrm>
            <a:off x="2117283"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is the market solving the problem today?</a:t>
            </a:r>
          </a:p>
          <a:p>
            <a:pPr lvl="0">
              <a:spcBef>
                <a:spcPts val="0"/>
              </a:spcBef>
            </a:pPr>
            <a:endParaRPr lang="en-US"/>
          </a:p>
        </p:txBody>
      </p:sp>
      <p:sp>
        <p:nvSpPr>
          <p:cNvPr id="55" name="Text Placeholder 5">
            <a:extLst>
              <a:ext uri="{FF2B5EF4-FFF2-40B4-BE49-F238E27FC236}">
                <a16:creationId xmlns:a16="http://schemas.microsoft.com/office/drawing/2014/main" id="{224E4946-D9C2-CA81-EC24-1F570E96D58E}"/>
              </a:ext>
            </a:extLst>
          </p:cNvPr>
          <p:cNvSpPr>
            <a:spLocks noGrp="1"/>
          </p:cNvSpPr>
          <p:nvPr>
            <p:ph type="body" sz="quarter" idx="19" hasCustomPrompt="1"/>
          </p:nvPr>
        </p:nvSpPr>
        <p:spPr>
          <a:xfrm>
            <a:off x="7097532"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to measure success, such as acquiring customers in a new segment, increased satisfaction, expanded usage.</a:t>
            </a:r>
          </a:p>
        </p:txBody>
      </p:sp>
      <p:sp>
        <p:nvSpPr>
          <p:cNvPr id="56" name="Text Placeholder 5">
            <a:extLst>
              <a:ext uri="{FF2B5EF4-FFF2-40B4-BE49-F238E27FC236}">
                <a16:creationId xmlns:a16="http://schemas.microsoft.com/office/drawing/2014/main" id="{3EA64D1A-1557-5254-98B5-5557D15E0D01}"/>
              </a:ext>
            </a:extLst>
          </p:cNvPr>
          <p:cNvSpPr>
            <a:spLocks noGrp="1"/>
          </p:cNvSpPr>
          <p:nvPr>
            <p:ph type="body" sz="quarter" idx="20" hasCustomPrompt="1"/>
          </p:nvPr>
        </p:nvSpPr>
        <p:spPr>
          <a:xfrm>
            <a:off x="7097532" y="1465235"/>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revenues</a:t>
            </a:r>
          </a:p>
        </p:txBody>
      </p:sp>
      <p:sp>
        <p:nvSpPr>
          <p:cNvPr id="57" name="Text Placeholder 5">
            <a:extLst>
              <a:ext uri="{FF2B5EF4-FFF2-40B4-BE49-F238E27FC236}">
                <a16:creationId xmlns:a16="http://schemas.microsoft.com/office/drawing/2014/main" id="{BB7362D1-DDAF-C07F-A78C-EA9814E423A4}"/>
              </a:ext>
            </a:extLst>
          </p:cNvPr>
          <p:cNvSpPr>
            <a:spLocks noGrp="1"/>
          </p:cNvSpPr>
          <p:nvPr>
            <p:ph type="body" sz="quarter" idx="22" hasCustomPrompt="1"/>
          </p:nvPr>
        </p:nvSpPr>
        <p:spPr>
          <a:xfrm>
            <a:off x="7097532" y="2601993"/>
            <a:ext cx="1591056"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costs</a:t>
            </a:r>
          </a:p>
        </p:txBody>
      </p:sp>
      <p:sp>
        <p:nvSpPr>
          <p:cNvPr id="58" name="Text Placeholder 5">
            <a:extLst>
              <a:ext uri="{FF2B5EF4-FFF2-40B4-BE49-F238E27FC236}">
                <a16:creationId xmlns:a16="http://schemas.microsoft.com/office/drawing/2014/main" id="{B312A513-4DA9-0F59-4453-7D0FB17386FC}"/>
              </a:ext>
            </a:extLst>
          </p:cNvPr>
          <p:cNvSpPr>
            <a:spLocks noGrp="1"/>
          </p:cNvSpPr>
          <p:nvPr>
            <p:ph type="body" sz="quarter" idx="23" hasCustomPrompt="1"/>
          </p:nvPr>
        </p:nvSpPr>
        <p:spPr>
          <a:xfrm>
            <a:off x="457200" y="844059"/>
            <a:ext cx="3255264"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Name of idea, product, service, or project</a:t>
            </a:r>
          </a:p>
        </p:txBody>
      </p:sp>
      <p:sp>
        <p:nvSpPr>
          <p:cNvPr id="59" name="Text Placeholder 5">
            <a:extLst>
              <a:ext uri="{FF2B5EF4-FFF2-40B4-BE49-F238E27FC236}">
                <a16:creationId xmlns:a16="http://schemas.microsoft.com/office/drawing/2014/main" id="{6237F0B8-5F0A-82F0-08C7-07E46C6AFAA2}"/>
              </a:ext>
            </a:extLst>
          </p:cNvPr>
          <p:cNvSpPr>
            <a:spLocks noGrp="1"/>
          </p:cNvSpPr>
          <p:nvPr>
            <p:ph type="body" sz="quarter" idx="25" hasCustomPrompt="1"/>
          </p:nvPr>
        </p:nvSpPr>
        <p:spPr>
          <a:xfrm>
            <a:off x="709753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Status or phase</a:t>
            </a:r>
          </a:p>
        </p:txBody>
      </p:sp>
      <p:sp>
        <p:nvSpPr>
          <p:cNvPr id="60" name="Rectangle 59">
            <a:extLst>
              <a:ext uri="{FF2B5EF4-FFF2-40B4-BE49-F238E27FC236}">
                <a16:creationId xmlns:a16="http://schemas.microsoft.com/office/drawing/2014/main" id="{696678E0-F91B-F8ED-A2EA-FDFEE53CCB3E}"/>
              </a:ext>
            </a:extLst>
          </p:cNvPr>
          <p:cNvSpPr/>
          <p:nvPr userDrawn="1"/>
        </p:nvSpPr>
        <p:spPr>
          <a:xfrm>
            <a:off x="5437448" y="3582850"/>
            <a:ext cx="1593395"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RISKS</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61" name="Text Placeholder 5">
            <a:extLst>
              <a:ext uri="{FF2B5EF4-FFF2-40B4-BE49-F238E27FC236}">
                <a16:creationId xmlns:a16="http://schemas.microsoft.com/office/drawing/2014/main" id="{17987185-3A1A-7B39-6B8E-74988E90B531}"/>
              </a:ext>
            </a:extLst>
          </p:cNvPr>
          <p:cNvSpPr>
            <a:spLocks noGrp="1"/>
          </p:cNvSpPr>
          <p:nvPr>
            <p:ph type="body" sz="quarter" idx="27" hasCustomPrompt="1"/>
          </p:nvPr>
        </p:nvSpPr>
        <p:spPr>
          <a:xfrm>
            <a:off x="5439788"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ea typeface="Open Sans Light" pitchFamily="2" charset="0"/>
                <a:cs typeface="Calibri" panose="020F0502020204030204" pitchFamily="34" charset="0"/>
              </a:defRPr>
            </a:lvl1pPr>
          </a:lstStyle>
          <a:p>
            <a:pPr lvl="0">
              <a:spcBef>
                <a:spcPts val="0"/>
              </a:spcBef>
            </a:pPr>
            <a:r>
              <a:rPr lang="en-US"/>
              <a:t>Consider the competitive response, product impact on your brand and your sales channels, critical projects that might steal resources. </a:t>
            </a:r>
          </a:p>
        </p:txBody>
      </p:sp>
      <p:sp>
        <p:nvSpPr>
          <p:cNvPr id="62" name="Rectangle 61">
            <a:extLst>
              <a:ext uri="{FF2B5EF4-FFF2-40B4-BE49-F238E27FC236}">
                <a16:creationId xmlns:a16="http://schemas.microsoft.com/office/drawing/2014/main" id="{FF715427-0169-F4E3-B344-82D827E885BF}"/>
              </a:ext>
            </a:extLst>
          </p:cNvPr>
          <p:cNvSpPr/>
          <p:nvPr userDrawn="1"/>
        </p:nvSpPr>
        <p:spPr>
          <a:xfrm>
            <a:off x="3776472" y="684735"/>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MARKET or SEGMENT</a:t>
            </a:r>
          </a:p>
        </p:txBody>
      </p:sp>
      <p:sp>
        <p:nvSpPr>
          <p:cNvPr id="63" name="Text Placeholder 5">
            <a:extLst>
              <a:ext uri="{FF2B5EF4-FFF2-40B4-BE49-F238E27FC236}">
                <a16:creationId xmlns:a16="http://schemas.microsoft.com/office/drawing/2014/main" id="{923F325A-5096-1F3F-EA8F-29694420EF8E}"/>
              </a:ext>
            </a:extLst>
          </p:cNvPr>
          <p:cNvSpPr>
            <a:spLocks noGrp="1"/>
          </p:cNvSpPr>
          <p:nvPr>
            <p:ph type="body" sz="quarter" idx="31" hasCustomPrompt="1"/>
          </p:nvPr>
        </p:nvSpPr>
        <p:spPr>
          <a:xfrm>
            <a:off x="377647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The primary target</a:t>
            </a:r>
          </a:p>
        </p:txBody>
      </p:sp>
      <p:sp>
        <p:nvSpPr>
          <p:cNvPr id="64" name="Rectangle 63">
            <a:extLst>
              <a:ext uri="{FF2B5EF4-FFF2-40B4-BE49-F238E27FC236}">
                <a16:creationId xmlns:a16="http://schemas.microsoft.com/office/drawing/2014/main" id="{D4577029-A3D6-FD64-4E56-56D52E1D458F}"/>
              </a:ext>
            </a:extLst>
          </p:cNvPr>
          <p:cNvSpPr/>
          <p:nvPr userDrawn="1"/>
        </p:nvSpPr>
        <p:spPr>
          <a:xfrm>
            <a:off x="7097532" y="151357"/>
            <a:ext cx="1591056"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i="0" cap="none" spc="0">
                <a:ln w="0">
                  <a:noFill/>
                </a:ln>
                <a:solidFill>
                  <a:schemeClr val="tx1"/>
                </a:solidFill>
                <a:latin typeface="+mj-lt"/>
                <a:ea typeface="+mj-ea"/>
                <a:cs typeface="Calibri" panose="020F0502020204030204" pitchFamily="34" charset="0"/>
              </a:rPr>
              <a:t>WRITTEN BY</a:t>
            </a:r>
          </a:p>
        </p:txBody>
      </p:sp>
      <p:sp>
        <p:nvSpPr>
          <p:cNvPr id="65" name="Text Placeholder 5">
            <a:extLst>
              <a:ext uri="{FF2B5EF4-FFF2-40B4-BE49-F238E27FC236}">
                <a16:creationId xmlns:a16="http://schemas.microsoft.com/office/drawing/2014/main" id="{E32B0507-B0DF-583F-7AAF-FD6E34101522}"/>
              </a:ext>
            </a:extLst>
          </p:cNvPr>
          <p:cNvSpPr>
            <a:spLocks noGrp="1"/>
          </p:cNvSpPr>
          <p:nvPr>
            <p:ph type="body" sz="quarter" idx="26" hasCustomPrompt="1"/>
          </p:nvPr>
        </p:nvSpPr>
        <p:spPr>
          <a:xfrm>
            <a:off x="7097532" y="341177"/>
            <a:ext cx="1591056" cy="257552"/>
          </a:xfrm>
          <a:prstGeom prst="rect">
            <a:avLst/>
          </a:prstGeom>
        </p:spPr>
        <p:txBody>
          <a:bodyPr wrap="square" lIns="45720" tIns="64008" rIns="45720">
            <a:normAutofit/>
          </a:bodyPr>
          <a:lstStyle>
            <a:lvl1pPr marL="0" indent="0">
              <a:spcBef>
                <a:spcPts val="0"/>
              </a:spcBef>
              <a:spcAft>
                <a:spcPts val="300"/>
              </a:spcAft>
              <a:buFont typeface="Arial" panose="020B0604020202020204" pitchFamily="34" charset="0"/>
              <a:buNone/>
              <a:defRPr sz="1000" b="0" i="0" baseline="0">
                <a:solidFill>
                  <a:schemeClr val="tx2"/>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66" name="Rectangle 65">
            <a:extLst>
              <a:ext uri="{FF2B5EF4-FFF2-40B4-BE49-F238E27FC236}">
                <a16:creationId xmlns:a16="http://schemas.microsoft.com/office/drawing/2014/main" id="{FBDACDE1-AFA6-55A1-65AB-9244268DC841}"/>
              </a:ext>
            </a:extLst>
          </p:cNvPr>
          <p:cNvSpPr/>
          <p:nvPr userDrawn="1"/>
        </p:nvSpPr>
        <p:spPr>
          <a:xfrm>
            <a:off x="461325"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VALUE to MARKET</a:t>
            </a:r>
          </a:p>
        </p:txBody>
      </p:sp>
      <p:sp>
        <p:nvSpPr>
          <p:cNvPr id="67" name="Text Placeholder 5">
            <a:extLst>
              <a:ext uri="{FF2B5EF4-FFF2-40B4-BE49-F238E27FC236}">
                <a16:creationId xmlns:a16="http://schemas.microsoft.com/office/drawing/2014/main" id="{60B8CC7C-BB76-5C6F-5203-933F3911775D}"/>
              </a:ext>
            </a:extLst>
          </p:cNvPr>
          <p:cNvSpPr>
            <a:spLocks noGrp="1"/>
          </p:cNvSpPr>
          <p:nvPr>
            <p:ph type="body" sz="quarter" idx="33" hasCustomPrompt="1"/>
          </p:nvPr>
        </p:nvSpPr>
        <p:spPr>
          <a:xfrm>
            <a:off x="5437449" y="844059"/>
            <a:ext cx="1593395"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A senior advocate</a:t>
            </a:r>
          </a:p>
        </p:txBody>
      </p:sp>
      <p:sp>
        <p:nvSpPr>
          <p:cNvPr id="68" name="Text Placeholder 5">
            <a:extLst>
              <a:ext uri="{FF2B5EF4-FFF2-40B4-BE49-F238E27FC236}">
                <a16:creationId xmlns:a16="http://schemas.microsoft.com/office/drawing/2014/main" id="{4C154E4E-3E71-C1D9-FA51-0A42B0A6ED8B}"/>
              </a:ext>
            </a:extLst>
          </p:cNvPr>
          <p:cNvSpPr>
            <a:spLocks noGrp="1"/>
          </p:cNvSpPr>
          <p:nvPr>
            <p:ph type="body" sz="quarter" idx="32" hasCustomPrompt="1"/>
          </p:nvPr>
        </p:nvSpPr>
        <p:spPr>
          <a:xfrm>
            <a:off x="457200"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r>
              <a:rPr lang="en-US"/>
              <a:t>How does solving the problem outweigh the cost or pain of change?</a:t>
            </a:r>
          </a:p>
        </p:txBody>
      </p:sp>
      <p:sp>
        <p:nvSpPr>
          <p:cNvPr id="69" name="TextBox 68">
            <a:extLst>
              <a:ext uri="{FF2B5EF4-FFF2-40B4-BE49-F238E27FC236}">
                <a16:creationId xmlns:a16="http://schemas.microsoft.com/office/drawing/2014/main" id="{76CC2E29-BB5E-DEC9-AE7F-DC5363F9095A}"/>
              </a:ext>
            </a:extLst>
          </p:cNvPr>
          <p:cNvSpPr txBox="1"/>
          <p:nvPr userDrawn="1"/>
        </p:nvSpPr>
        <p:spPr>
          <a:xfrm>
            <a:off x="374904" y="128016"/>
            <a:ext cx="4111783" cy="457200"/>
          </a:xfrm>
          <a:prstGeom prst="rect">
            <a:avLst/>
          </a:prstGeom>
          <a:noFill/>
        </p:spPr>
        <p:txBody>
          <a:bodyPr wrap="square" lIns="91440" rIns="91440" rtlCol="0" anchor="ctr">
            <a:normAutofit/>
          </a:bodyPr>
          <a:lstStyle>
            <a:defPPr>
              <a:defRPr lang="en-US"/>
            </a:defPPr>
            <a:lvl1pPr>
              <a:defRPr sz="2400" b="0" i="0">
                <a:latin typeface="+mj-lt"/>
                <a:ea typeface="+mj-ea"/>
              </a:defRPr>
            </a:lvl1pPr>
          </a:lstStyle>
          <a:p>
            <a:pPr lvl="0"/>
            <a:r>
              <a:rPr lang="en-US" sz="1800"/>
              <a:t>Product Brief</a:t>
            </a:r>
          </a:p>
        </p:txBody>
      </p:sp>
      <p:sp>
        <p:nvSpPr>
          <p:cNvPr id="70" name="Rectangle 69">
            <a:extLst>
              <a:ext uri="{FF2B5EF4-FFF2-40B4-BE49-F238E27FC236}">
                <a16:creationId xmlns:a16="http://schemas.microsoft.com/office/drawing/2014/main" id="{07A0BB14-18DC-4D59-5301-B2D670A2810F}"/>
              </a:ext>
            </a:extLst>
          </p:cNvPr>
          <p:cNvSpPr/>
          <p:nvPr userDrawn="1"/>
        </p:nvSpPr>
        <p:spPr>
          <a:xfrm>
            <a:off x="3776472"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VISION</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71" name="Text Placeholder 5">
            <a:extLst>
              <a:ext uri="{FF2B5EF4-FFF2-40B4-BE49-F238E27FC236}">
                <a16:creationId xmlns:a16="http://schemas.microsoft.com/office/drawing/2014/main" id="{94717991-D722-D08D-5FA0-08F7218BD8CC}"/>
              </a:ext>
            </a:extLst>
          </p:cNvPr>
          <p:cNvSpPr>
            <a:spLocks noGrp="1"/>
          </p:cNvSpPr>
          <p:nvPr>
            <p:ph type="body" sz="quarter" idx="34" hasCustomPrompt="1"/>
          </p:nvPr>
        </p:nvSpPr>
        <p:spPr>
          <a:xfrm>
            <a:off x="3776472"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What is your vision for the product? </a:t>
            </a:r>
          </a:p>
          <a:p>
            <a:r>
              <a:rPr lang="en-US"/>
              <a:t>Is there a simile you can reference? “It’s like &lt;product&gt; for &lt;new application&gt;.” It’s like Airbnb but for dogs. It’s like Yelp for college professors.</a:t>
            </a:r>
          </a:p>
        </p:txBody>
      </p:sp>
      <p:sp>
        <p:nvSpPr>
          <p:cNvPr id="72" name="TextBox 71">
            <a:extLst>
              <a:ext uri="{FF2B5EF4-FFF2-40B4-BE49-F238E27FC236}">
                <a16:creationId xmlns:a16="http://schemas.microsoft.com/office/drawing/2014/main" id="{291EEE36-9D83-D64A-5E02-2A963429DF66}"/>
              </a:ext>
            </a:extLst>
          </p:cNvPr>
          <p:cNvSpPr txBox="1"/>
          <p:nvPr userDrawn="1"/>
        </p:nvSpPr>
        <p:spPr>
          <a:xfrm>
            <a:off x="384048" y="457200"/>
            <a:ext cx="6644457" cy="201066"/>
          </a:xfrm>
          <a:prstGeom prst="rect">
            <a:avLst/>
          </a:prstGeom>
          <a:noFill/>
        </p:spPr>
        <p:txBody>
          <a:bodyPr wrap="square" lIns="91440" rIns="91440"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73" name="Text Placeholder 5">
            <a:extLst>
              <a:ext uri="{FF2B5EF4-FFF2-40B4-BE49-F238E27FC236}">
                <a16:creationId xmlns:a16="http://schemas.microsoft.com/office/drawing/2014/main" id="{54E1768E-6056-38AF-1DA2-7D6FAB83569A}"/>
              </a:ext>
            </a:extLst>
          </p:cNvPr>
          <p:cNvSpPr>
            <a:spLocks noGrp="1"/>
          </p:cNvSpPr>
          <p:nvPr>
            <p:ph type="body" sz="quarter" idx="35" hasCustomPrompt="1"/>
          </p:nvPr>
        </p:nvSpPr>
        <p:spPr>
          <a:xfrm>
            <a:off x="457200"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BUY the solution. The buyer persona guides your marketing and sales enablement.</a:t>
            </a:r>
          </a:p>
        </p:txBody>
      </p:sp>
      <p:sp>
        <p:nvSpPr>
          <p:cNvPr id="74" name="Text Placeholder 5">
            <a:extLst>
              <a:ext uri="{FF2B5EF4-FFF2-40B4-BE49-F238E27FC236}">
                <a16:creationId xmlns:a16="http://schemas.microsoft.com/office/drawing/2014/main" id="{0A31505E-570E-9A49-E46A-4EABA0210EB3}"/>
              </a:ext>
            </a:extLst>
          </p:cNvPr>
          <p:cNvSpPr>
            <a:spLocks noGrp="1"/>
          </p:cNvSpPr>
          <p:nvPr>
            <p:ph type="body" sz="quarter" idx="36" hasCustomPrompt="1"/>
          </p:nvPr>
        </p:nvSpPr>
        <p:spPr>
          <a:xfrm>
            <a:off x="2121408"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USE the solution. The user persona guides your product design.</a:t>
            </a:r>
          </a:p>
        </p:txBody>
      </p:sp>
      <p:sp>
        <p:nvSpPr>
          <p:cNvPr id="75" name="TextBox 74">
            <a:extLst>
              <a:ext uri="{FF2B5EF4-FFF2-40B4-BE49-F238E27FC236}">
                <a16:creationId xmlns:a16="http://schemas.microsoft.com/office/drawing/2014/main" id="{D964959A-3DC8-35C0-E054-92AEE405A750}"/>
              </a:ext>
            </a:extLst>
          </p:cNvPr>
          <p:cNvSpPr txBox="1"/>
          <p:nvPr userDrawn="1"/>
        </p:nvSpPr>
        <p:spPr>
          <a:xfrm>
            <a:off x="0" y="-695684"/>
            <a:ext cx="9143999" cy="646331"/>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a:t>The Product Brief captures the essence of a product idea on one page: why it exists and who it’s for. The brief helps the entire organization understand its larger purpose. A product manager with market and product expertise should be able to complete this document in less than an hour.</a:t>
            </a:r>
          </a:p>
        </p:txBody>
      </p:sp>
    </p:spTree>
    <p:extLst>
      <p:ext uri="{BB962C8B-B14F-4D97-AF65-F5344CB8AC3E}">
        <p14:creationId xmlns:p14="http://schemas.microsoft.com/office/powerpoint/2010/main" val="173506430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erson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DED6BD-F3D1-7A8B-23DB-279C8F2CDEA4}"/>
              </a:ext>
            </a:extLst>
          </p:cNvPr>
          <p:cNvSpPr/>
          <p:nvPr/>
        </p:nvSpPr>
        <p:spPr>
          <a:xfrm>
            <a:off x="467154" y="673815"/>
            <a:ext cx="2697480"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NAME</a:t>
            </a:r>
          </a:p>
        </p:txBody>
      </p:sp>
      <p:sp>
        <p:nvSpPr>
          <p:cNvPr id="4" name="Rectangle 3">
            <a:extLst>
              <a:ext uri="{FF2B5EF4-FFF2-40B4-BE49-F238E27FC236}">
                <a16:creationId xmlns:a16="http://schemas.microsoft.com/office/drawing/2014/main" id="{4370A5A3-E563-0543-085A-1E5A25284287}"/>
              </a:ext>
            </a:extLst>
          </p:cNvPr>
          <p:cNvSpPr/>
          <p:nvPr/>
        </p:nvSpPr>
        <p:spPr>
          <a:xfrm>
            <a:off x="5998443" y="673815"/>
            <a:ext cx="1640437"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SEGMENTS</a:t>
            </a:r>
          </a:p>
        </p:txBody>
      </p:sp>
      <p:sp>
        <p:nvSpPr>
          <p:cNvPr id="5" name="Rectangle 4">
            <a:extLst>
              <a:ext uri="{FF2B5EF4-FFF2-40B4-BE49-F238E27FC236}">
                <a16:creationId xmlns:a16="http://schemas.microsoft.com/office/drawing/2014/main" id="{0B012F33-448A-EB5F-FC0C-147F3192613F}"/>
              </a:ext>
            </a:extLst>
          </p:cNvPr>
          <p:cNvSpPr/>
          <p:nvPr/>
        </p:nvSpPr>
        <p:spPr>
          <a:xfrm>
            <a:off x="467155" y="1296094"/>
            <a:ext cx="2697480" cy="2095141"/>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DESCRIPTION</a:t>
            </a:r>
          </a:p>
        </p:txBody>
      </p:sp>
      <p:sp>
        <p:nvSpPr>
          <p:cNvPr id="6" name="Rectangle 5">
            <a:extLst>
              <a:ext uri="{FF2B5EF4-FFF2-40B4-BE49-F238E27FC236}">
                <a16:creationId xmlns:a16="http://schemas.microsoft.com/office/drawing/2014/main" id="{F14459C6-D6BF-7EC0-13C3-7B9889AEB733}"/>
              </a:ext>
            </a:extLst>
          </p:cNvPr>
          <p:cNvSpPr/>
          <p:nvPr/>
        </p:nvSpPr>
        <p:spPr>
          <a:xfrm>
            <a:off x="5998444" y="2390421"/>
            <a:ext cx="2697480" cy="102412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FRICTION</a:t>
            </a:r>
          </a:p>
        </p:txBody>
      </p:sp>
      <p:sp>
        <p:nvSpPr>
          <p:cNvPr id="7" name="Rectangle 6">
            <a:extLst>
              <a:ext uri="{FF2B5EF4-FFF2-40B4-BE49-F238E27FC236}">
                <a16:creationId xmlns:a16="http://schemas.microsoft.com/office/drawing/2014/main" id="{4710541D-D7AE-614A-907A-2BA8FB1ED60C}"/>
              </a:ext>
            </a:extLst>
          </p:cNvPr>
          <p:cNvSpPr/>
          <p:nvPr/>
        </p:nvSpPr>
        <p:spPr>
          <a:xfrm>
            <a:off x="5998444" y="1296095"/>
            <a:ext cx="2697480" cy="102412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dirty="0">
                <a:ln w="0">
                  <a:noFill/>
                </a:ln>
                <a:latin typeface="+mj-lt"/>
                <a:ea typeface="+mj-ea"/>
                <a:cs typeface="Calibri" panose="020F0502020204030204" pitchFamily="34" charset="0"/>
              </a:rPr>
              <a:t>GOALS AND ASPIRATIONS</a:t>
            </a:r>
          </a:p>
        </p:txBody>
      </p:sp>
      <p:sp>
        <p:nvSpPr>
          <p:cNvPr id="8" name="Rectangle 7">
            <a:extLst>
              <a:ext uri="{FF2B5EF4-FFF2-40B4-BE49-F238E27FC236}">
                <a16:creationId xmlns:a16="http://schemas.microsoft.com/office/drawing/2014/main" id="{4AEB71C3-2794-4646-082C-BDD336434590}"/>
              </a:ext>
            </a:extLst>
          </p:cNvPr>
          <p:cNvSpPr/>
          <p:nvPr/>
        </p:nvSpPr>
        <p:spPr>
          <a:xfrm>
            <a:off x="467154"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cap="none" spc="0">
                <a:ln w="0">
                  <a:noFill/>
                </a:ln>
                <a:latin typeface="+mj-lt"/>
                <a:ea typeface="+mj-ea"/>
                <a:cs typeface="Calibri" panose="020F0502020204030204" pitchFamily="34" charset="0"/>
              </a:rPr>
              <a:t>SKILLS</a:t>
            </a:r>
          </a:p>
          <a:p>
            <a:pPr lvl="0"/>
            <a:endParaRPr lang="en-US" sz="800" b="1" i="0" cap="none" spc="0">
              <a:ln w="0">
                <a:noFill/>
              </a:ln>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4012E0B9-E620-E951-66CD-59A6DE04C6C3}"/>
              </a:ext>
            </a:extLst>
          </p:cNvPr>
          <p:cNvSpPr/>
          <p:nvPr/>
        </p:nvSpPr>
        <p:spPr>
          <a:xfrm>
            <a:off x="3232799"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TECHNOLOGY</a:t>
            </a:r>
          </a:p>
          <a:p>
            <a:pPr lvl="0"/>
            <a:endParaRPr lang="en-US" sz="800" b="1" i="0" cap="none" spc="0">
              <a:ln w="0">
                <a:noFill/>
              </a:ln>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82D8485A-D5CA-D0DE-FF12-30714B9DB226}"/>
              </a:ext>
            </a:extLst>
          </p:cNvPr>
          <p:cNvSpPr/>
          <p:nvPr/>
        </p:nvSpPr>
        <p:spPr>
          <a:xfrm>
            <a:off x="5998444"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HOW TO REACH THEM</a:t>
            </a:r>
          </a:p>
        </p:txBody>
      </p:sp>
      <p:sp>
        <p:nvSpPr>
          <p:cNvPr id="12" name="Rectangle 11">
            <a:extLst>
              <a:ext uri="{FF2B5EF4-FFF2-40B4-BE49-F238E27FC236}">
                <a16:creationId xmlns:a16="http://schemas.microsoft.com/office/drawing/2014/main" id="{6B0A2DE5-92EA-E3F3-62F2-C19052F1B7C1}"/>
              </a:ext>
            </a:extLst>
          </p:cNvPr>
          <p:cNvSpPr/>
          <p:nvPr/>
        </p:nvSpPr>
        <p:spPr>
          <a:xfrm>
            <a:off x="3232798" y="1296094"/>
            <a:ext cx="2697482" cy="2100167"/>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dirty="0">
                <a:ln w="0">
                  <a:noFill/>
                </a:ln>
                <a:latin typeface="+mj-lt"/>
                <a:ea typeface="+mj-ea"/>
                <a:cs typeface="Calibri" panose="020F0502020204030204" pitchFamily="34" charset="0"/>
              </a:rPr>
              <a:t>TYPICAL DAY</a:t>
            </a:r>
          </a:p>
        </p:txBody>
      </p:sp>
      <p:sp>
        <p:nvSpPr>
          <p:cNvPr id="13" name="TextBox 12">
            <a:extLst>
              <a:ext uri="{FF2B5EF4-FFF2-40B4-BE49-F238E27FC236}">
                <a16:creationId xmlns:a16="http://schemas.microsoft.com/office/drawing/2014/main" id="{D593FECA-6CCE-878D-150F-8C0D5BF53F55}"/>
              </a:ext>
            </a:extLst>
          </p:cNvPr>
          <p:cNvSpPr txBox="1"/>
          <p:nvPr/>
        </p:nvSpPr>
        <p:spPr>
          <a:xfrm>
            <a:off x="374904" y="128016"/>
            <a:ext cx="2743200" cy="457200"/>
          </a:xfrm>
          <a:prstGeom prst="rect">
            <a:avLst/>
          </a:prstGeom>
          <a:noFill/>
        </p:spPr>
        <p:txBody>
          <a:bodyPr wrap="square" lIns="91440" rIns="91440" anchor="ctr">
            <a:normAutofit/>
          </a:bodyPr>
          <a:lstStyle/>
          <a:p>
            <a:r>
              <a:rPr lang="en-US" sz="1800" b="0" i="0" kern="1200">
                <a:solidFill>
                  <a:schemeClr val="tx1"/>
                </a:solidFill>
                <a:latin typeface="+mj-lt"/>
                <a:ea typeface="+mj-ea"/>
                <a:cs typeface="Calibri" panose="020F0502020204030204" pitchFamily="34" charset="0"/>
              </a:rPr>
              <a:t>Persona</a:t>
            </a:r>
          </a:p>
        </p:txBody>
      </p:sp>
      <p:sp>
        <p:nvSpPr>
          <p:cNvPr id="14" name="Text Placeholder 5">
            <a:extLst>
              <a:ext uri="{FF2B5EF4-FFF2-40B4-BE49-F238E27FC236}">
                <a16:creationId xmlns:a16="http://schemas.microsoft.com/office/drawing/2014/main" id="{45309E8A-196C-47E3-E490-E5E796E8A0EF}"/>
              </a:ext>
            </a:extLst>
          </p:cNvPr>
          <p:cNvSpPr>
            <a:spLocks noGrp="1"/>
          </p:cNvSpPr>
          <p:nvPr>
            <p:ph type="body" sz="quarter" idx="28" hasCustomPrompt="1"/>
          </p:nvPr>
        </p:nvSpPr>
        <p:spPr>
          <a:xfrm>
            <a:off x="467154" y="835635"/>
            <a:ext cx="2697480" cy="379199"/>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Name and role</a:t>
            </a:r>
          </a:p>
        </p:txBody>
      </p:sp>
      <p:sp>
        <p:nvSpPr>
          <p:cNvPr id="15" name="Text Placeholder 5">
            <a:extLst>
              <a:ext uri="{FF2B5EF4-FFF2-40B4-BE49-F238E27FC236}">
                <a16:creationId xmlns:a16="http://schemas.microsoft.com/office/drawing/2014/main" id="{A1033F6D-2ADC-1EC2-937C-A66BDD4EE588}"/>
              </a:ext>
            </a:extLst>
          </p:cNvPr>
          <p:cNvSpPr>
            <a:spLocks noGrp="1"/>
          </p:cNvSpPr>
          <p:nvPr>
            <p:ph type="body" sz="quarter" idx="29" hasCustomPrompt="1"/>
          </p:nvPr>
        </p:nvSpPr>
        <p:spPr>
          <a:xfrm>
            <a:off x="467155" y="1466751"/>
            <a:ext cx="2697480" cy="1924484"/>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General description of the persona and relevant context</a:t>
            </a:r>
          </a:p>
        </p:txBody>
      </p:sp>
      <p:sp>
        <p:nvSpPr>
          <p:cNvPr id="16" name="Text Placeholder 5">
            <a:extLst>
              <a:ext uri="{FF2B5EF4-FFF2-40B4-BE49-F238E27FC236}">
                <a16:creationId xmlns:a16="http://schemas.microsoft.com/office/drawing/2014/main" id="{8959651D-D1D7-AB42-5129-3F8B461A92D1}"/>
              </a:ext>
            </a:extLst>
          </p:cNvPr>
          <p:cNvSpPr>
            <a:spLocks noGrp="1"/>
          </p:cNvSpPr>
          <p:nvPr>
            <p:ph type="body" sz="quarter" idx="32" hasCustomPrompt="1"/>
          </p:nvPr>
        </p:nvSpPr>
        <p:spPr>
          <a:xfrm>
            <a:off x="3232798" y="1466751"/>
            <a:ext cx="2697482" cy="1929510"/>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What do they do all day? What are they responsible for? How do they interact with co-workers and customers?</a:t>
            </a:r>
          </a:p>
        </p:txBody>
      </p:sp>
      <p:sp>
        <p:nvSpPr>
          <p:cNvPr id="17" name="Text Placeholder 5">
            <a:extLst>
              <a:ext uri="{FF2B5EF4-FFF2-40B4-BE49-F238E27FC236}">
                <a16:creationId xmlns:a16="http://schemas.microsoft.com/office/drawing/2014/main" id="{4574F899-BAB3-9EA7-3441-54FBB87B2125}"/>
              </a:ext>
            </a:extLst>
          </p:cNvPr>
          <p:cNvSpPr>
            <a:spLocks noGrp="1"/>
          </p:cNvSpPr>
          <p:nvPr>
            <p:ph type="body" sz="quarter" idx="33" hasCustomPrompt="1"/>
          </p:nvPr>
        </p:nvSpPr>
        <p:spPr>
          <a:xfrm>
            <a:off x="5998444" y="2571749"/>
            <a:ext cx="2697480" cy="824645"/>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Problems that cause the most trouble in their daily work</a:t>
            </a:r>
          </a:p>
        </p:txBody>
      </p:sp>
      <p:sp>
        <p:nvSpPr>
          <p:cNvPr id="19" name="Text Placeholder 5">
            <a:extLst>
              <a:ext uri="{FF2B5EF4-FFF2-40B4-BE49-F238E27FC236}">
                <a16:creationId xmlns:a16="http://schemas.microsoft.com/office/drawing/2014/main" id="{58C528D3-185A-1DE9-584C-27E3709DB8D7}"/>
              </a:ext>
            </a:extLst>
          </p:cNvPr>
          <p:cNvSpPr>
            <a:spLocks noGrp="1"/>
          </p:cNvSpPr>
          <p:nvPr>
            <p:ph type="body" sz="quarter" idx="37" hasCustomPrompt="1"/>
          </p:nvPr>
        </p:nvSpPr>
        <p:spPr>
          <a:xfrm>
            <a:off x="3232799" y="3618031"/>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type of devices and applications they have</a:t>
            </a:r>
          </a:p>
        </p:txBody>
      </p:sp>
      <p:sp>
        <p:nvSpPr>
          <p:cNvPr id="20" name="TextBox 19">
            <a:extLst>
              <a:ext uri="{FF2B5EF4-FFF2-40B4-BE49-F238E27FC236}">
                <a16:creationId xmlns:a16="http://schemas.microsoft.com/office/drawing/2014/main" id="{2D9DB2B4-62C2-95DD-F9B9-DC3D079545E8}"/>
              </a:ext>
            </a:extLst>
          </p:cNvPr>
          <p:cNvSpPr txBox="1"/>
          <p:nvPr/>
        </p:nvSpPr>
        <p:spPr>
          <a:xfrm>
            <a:off x="7715610" y="676656"/>
            <a:ext cx="971190" cy="545799"/>
          </a:xfrm>
          <a:prstGeom prst="rect">
            <a:avLst/>
          </a:prstGeom>
          <a:solidFill>
            <a:schemeClr val="bg1"/>
          </a:solidFill>
          <a:ln>
            <a:solidFill>
              <a:schemeClr val="bg1">
                <a:lumMod val="75000"/>
              </a:schemeClr>
            </a:solidFill>
          </a:ln>
        </p:spPr>
        <p:txBody>
          <a:bodyPr wrap="square" rtlCol="0" anchor="ctr">
            <a:normAutofit fontScale="92500" lnSpcReduction="10000"/>
          </a:bodyPr>
          <a:lstStyle/>
          <a:p>
            <a:pPr marL="170816" indent="-170816">
              <a:buSzPct val="100000"/>
              <a:buFont typeface="Wingdings" pitchFamily="2" charset="2"/>
              <a:buChar char="q"/>
            </a:pPr>
            <a:r>
              <a:rPr lang="en-US" sz="897">
                <a:solidFill>
                  <a:schemeClr val="tx1"/>
                </a:solidFill>
                <a:latin typeface="+mj-lt"/>
                <a:ea typeface="+mj-ea"/>
                <a:cs typeface="Century Gothic" charset="0"/>
              </a:rPr>
              <a:t>DECIDES</a:t>
            </a:r>
          </a:p>
          <a:p>
            <a:pPr marL="170816" indent="-170816">
              <a:buSzPct val="100000"/>
              <a:buFont typeface="Wingdings" pitchFamily="2" charset="2"/>
              <a:buChar char="q"/>
            </a:pPr>
            <a:r>
              <a:rPr lang="en-US" sz="897">
                <a:solidFill>
                  <a:schemeClr val="tx1"/>
                </a:solidFill>
                <a:latin typeface="+mj-lt"/>
                <a:ea typeface="+mj-ea"/>
                <a:cs typeface="Century Gothic" charset="0"/>
              </a:rPr>
              <a:t>APPROVES</a:t>
            </a:r>
          </a:p>
          <a:p>
            <a:pPr marL="170816" indent="-170816">
              <a:buSzPct val="100000"/>
              <a:buFont typeface="Wingdings" pitchFamily="2" charset="2"/>
              <a:buChar char="q"/>
            </a:pPr>
            <a:r>
              <a:rPr lang="en-US" sz="897">
                <a:solidFill>
                  <a:schemeClr val="tx1"/>
                </a:solidFill>
                <a:latin typeface="+mj-lt"/>
                <a:ea typeface="+mj-ea"/>
                <a:cs typeface="Century Gothic" charset="0"/>
              </a:rPr>
              <a:t>CONSULTED</a:t>
            </a:r>
          </a:p>
          <a:p>
            <a:pPr marL="170816" indent="-170816">
              <a:buSzPct val="100000"/>
              <a:buFont typeface="Wingdings" pitchFamily="2" charset="2"/>
              <a:buChar char="q"/>
            </a:pPr>
            <a:r>
              <a:rPr lang="en-US" sz="897">
                <a:solidFill>
                  <a:schemeClr val="tx1"/>
                </a:solidFill>
                <a:latin typeface="+mj-lt"/>
                <a:ea typeface="+mj-ea"/>
                <a:cs typeface="Century Gothic" charset="0"/>
              </a:rPr>
              <a:t>USES</a:t>
            </a:r>
          </a:p>
        </p:txBody>
      </p:sp>
      <p:sp>
        <p:nvSpPr>
          <p:cNvPr id="21" name="Rectangle 20">
            <a:extLst>
              <a:ext uri="{FF2B5EF4-FFF2-40B4-BE49-F238E27FC236}">
                <a16:creationId xmlns:a16="http://schemas.microsoft.com/office/drawing/2014/main" id="{D6887DC8-7ABE-2E74-6C59-46F2097CD16B}"/>
              </a:ext>
            </a:extLst>
          </p:cNvPr>
          <p:cNvSpPr/>
          <p:nvPr/>
        </p:nvSpPr>
        <p:spPr>
          <a:xfrm>
            <a:off x="5998444" y="158581"/>
            <a:ext cx="2697480"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6AD47958-F544-2BBF-AD8B-DB1A2A79B62B}"/>
              </a:ext>
            </a:extLst>
          </p:cNvPr>
          <p:cNvSpPr>
            <a:spLocks noGrp="1"/>
          </p:cNvSpPr>
          <p:nvPr>
            <p:ph type="body" sz="quarter" idx="26" hasCustomPrompt="1"/>
          </p:nvPr>
        </p:nvSpPr>
        <p:spPr>
          <a:xfrm>
            <a:off x="5998444" y="322904"/>
            <a:ext cx="2697480" cy="288812"/>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9" name="Text Placeholder 5">
            <a:extLst>
              <a:ext uri="{FF2B5EF4-FFF2-40B4-BE49-F238E27FC236}">
                <a16:creationId xmlns:a16="http://schemas.microsoft.com/office/drawing/2014/main" id="{500B2E25-58DB-1A30-217F-446207550804}"/>
              </a:ext>
            </a:extLst>
          </p:cNvPr>
          <p:cNvSpPr>
            <a:spLocks noGrp="1"/>
          </p:cNvSpPr>
          <p:nvPr>
            <p:ph type="body" sz="quarter" idx="39" hasCustomPrompt="1"/>
          </p:nvPr>
        </p:nvSpPr>
        <p:spPr>
          <a:xfrm>
            <a:off x="5998444" y="1454521"/>
            <a:ext cx="2697480" cy="865701"/>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what will improve their performance or benefit the business</a:t>
            </a:r>
          </a:p>
        </p:txBody>
      </p:sp>
      <p:sp>
        <p:nvSpPr>
          <p:cNvPr id="30" name="Text Placeholder 5">
            <a:extLst>
              <a:ext uri="{FF2B5EF4-FFF2-40B4-BE49-F238E27FC236}">
                <a16:creationId xmlns:a16="http://schemas.microsoft.com/office/drawing/2014/main" id="{15894468-BF8A-08DD-BE86-F9B449FB0438}"/>
              </a:ext>
            </a:extLst>
          </p:cNvPr>
          <p:cNvSpPr>
            <a:spLocks noGrp="1"/>
          </p:cNvSpPr>
          <p:nvPr>
            <p:ph type="body" sz="quarter" idx="40" hasCustomPrompt="1"/>
          </p:nvPr>
        </p:nvSpPr>
        <p:spPr>
          <a:xfrm>
            <a:off x="467154" y="3618031"/>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The abilities and typical products they are familiar with</a:t>
            </a:r>
          </a:p>
        </p:txBody>
      </p:sp>
      <p:sp>
        <p:nvSpPr>
          <p:cNvPr id="31" name="Text Placeholder 5">
            <a:extLst>
              <a:ext uri="{FF2B5EF4-FFF2-40B4-BE49-F238E27FC236}">
                <a16:creationId xmlns:a16="http://schemas.microsoft.com/office/drawing/2014/main" id="{85CE285A-C06A-C7F2-0E31-9E4D6EC507D4}"/>
              </a:ext>
            </a:extLst>
          </p:cNvPr>
          <p:cNvSpPr>
            <a:spLocks noGrp="1"/>
          </p:cNvSpPr>
          <p:nvPr>
            <p:ph type="body" sz="quarter" idx="41" hasCustomPrompt="1"/>
          </p:nvPr>
        </p:nvSpPr>
        <p:spPr>
          <a:xfrm>
            <a:off x="5998444" y="3760075"/>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as a buyer</a:t>
            </a:r>
          </a:p>
        </p:txBody>
      </p:sp>
      <p:sp>
        <p:nvSpPr>
          <p:cNvPr id="32" name="Rectangle 31">
            <a:extLst>
              <a:ext uri="{FF2B5EF4-FFF2-40B4-BE49-F238E27FC236}">
                <a16:creationId xmlns:a16="http://schemas.microsoft.com/office/drawing/2014/main" id="{CB99C48A-78AB-26A2-9D8B-705893F5E188}"/>
              </a:ext>
            </a:extLst>
          </p:cNvPr>
          <p:cNvSpPr/>
          <p:nvPr/>
        </p:nvSpPr>
        <p:spPr>
          <a:xfrm>
            <a:off x="3232799" y="673815"/>
            <a:ext cx="2697480"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TITLE(S)</a:t>
            </a:r>
          </a:p>
        </p:txBody>
      </p:sp>
      <p:sp>
        <p:nvSpPr>
          <p:cNvPr id="33" name="Text Placeholder 5">
            <a:extLst>
              <a:ext uri="{FF2B5EF4-FFF2-40B4-BE49-F238E27FC236}">
                <a16:creationId xmlns:a16="http://schemas.microsoft.com/office/drawing/2014/main" id="{AF534A46-02FE-98E5-9805-739594F3E821}"/>
              </a:ext>
            </a:extLst>
          </p:cNvPr>
          <p:cNvSpPr>
            <a:spLocks noGrp="1"/>
          </p:cNvSpPr>
          <p:nvPr>
            <p:ph type="body" sz="quarter" idx="38" hasCustomPrompt="1"/>
          </p:nvPr>
        </p:nvSpPr>
        <p:spPr>
          <a:xfrm>
            <a:off x="3232799" y="835635"/>
            <a:ext cx="2697480" cy="379199"/>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Other terms for this persona</a:t>
            </a:r>
          </a:p>
        </p:txBody>
      </p:sp>
      <p:sp>
        <p:nvSpPr>
          <p:cNvPr id="34" name="Text Placeholder 5">
            <a:extLst>
              <a:ext uri="{FF2B5EF4-FFF2-40B4-BE49-F238E27FC236}">
                <a16:creationId xmlns:a16="http://schemas.microsoft.com/office/drawing/2014/main" id="{F40579B0-C1DB-6945-B77B-FFF76B7E094E}"/>
              </a:ext>
            </a:extLst>
          </p:cNvPr>
          <p:cNvSpPr>
            <a:spLocks noGrp="1"/>
          </p:cNvSpPr>
          <p:nvPr>
            <p:ph type="body" sz="quarter" idx="42" hasCustomPrompt="1"/>
          </p:nvPr>
        </p:nvSpPr>
        <p:spPr>
          <a:xfrm>
            <a:off x="5998443" y="835635"/>
            <a:ext cx="1630871" cy="382295"/>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Target market segment</a:t>
            </a:r>
          </a:p>
        </p:txBody>
      </p:sp>
      <p:sp>
        <p:nvSpPr>
          <p:cNvPr id="45" name="Rectangle 44">
            <a:extLst>
              <a:ext uri="{FF2B5EF4-FFF2-40B4-BE49-F238E27FC236}">
                <a16:creationId xmlns:a16="http://schemas.microsoft.com/office/drawing/2014/main" id="{6CDEC6C5-8932-A1BF-27D1-FE892A7DB5AA}"/>
              </a:ext>
            </a:extLst>
          </p:cNvPr>
          <p:cNvSpPr>
            <a:spLocks noChangeAspect="1"/>
          </p:cNvSpPr>
          <p:nvPr/>
        </p:nvSpPr>
        <p:spPr>
          <a:xfrm>
            <a:off x="9246476" y="743157"/>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6" name="TextBox 45">
            <a:extLst>
              <a:ext uri="{FF2B5EF4-FFF2-40B4-BE49-F238E27FC236}">
                <a16:creationId xmlns:a16="http://schemas.microsoft.com/office/drawing/2014/main" id="{9F81E6F6-1B07-9E37-27AF-55349D821A2E}"/>
              </a:ext>
            </a:extLst>
          </p:cNvPr>
          <p:cNvSpPr txBox="1"/>
          <p:nvPr/>
        </p:nvSpPr>
        <p:spPr>
          <a:xfrm>
            <a:off x="9337916" y="597971"/>
            <a:ext cx="1488162" cy="780779"/>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Copy the square from the slide master and paste onto your template to indicate the persona’s roles.</a:t>
            </a:r>
          </a:p>
        </p:txBody>
      </p:sp>
      <p:sp>
        <p:nvSpPr>
          <p:cNvPr id="2" name="TextBox 1">
            <a:extLst>
              <a:ext uri="{FF2B5EF4-FFF2-40B4-BE49-F238E27FC236}">
                <a16:creationId xmlns:a16="http://schemas.microsoft.com/office/drawing/2014/main" id="{F1AFC2C0-BCB9-6229-30F5-818D2772AE94}"/>
              </a:ext>
            </a:extLst>
          </p:cNvPr>
          <p:cNvSpPr txBox="1"/>
          <p:nvPr/>
        </p:nvSpPr>
        <p:spPr>
          <a:xfrm>
            <a:off x="384048" y="457200"/>
            <a:ext cx="279617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characteristics of customers</a:t>
            </a:r>
          </a:p>
        </p:txBody>
      </p:sp>
      <p:sp>
        <p:nvSpPr>
          <p:cNvPr id="23" name="Rectangle 22">
            <a:extLst>
              <a:ext uri="{FF2B5EF4-FFF2-40B4-BE49-F238E27FC236}">
                <a16:creationId xmlns:a16="http://schemas.microsoft.com/office/drawing/2014/main" id="{5FB42D71-066E-174E-7DAC-333070C61B6C}"/>
              </a:ext>
            </a:extLst>
          </p:cNvPr>
          <p:cNvSpPr/>
          <p:nvPr/>
        </p:nvSpPr>
        <p:spPr>
          <a:xfrm>
            <a:off x="3232799" y="158581"/>
            <a:ext cx="26974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28F16B82-116D-E8B9-CDC6-37CAB475BC91}"/>
              </a:ext>
            </a:extLst>
          </p:cNvPr>
          <p:cNvSpPr>
            <a:spLocks noGrp="1"/>
          </p:cNvSpPr>
          <p:nvPr>
            <p:ph type="body" sz="quarter" idx="52" hasCustomPrompt="1"/>
          </p:nvPr>
        </p:nvSpPr>
        <p:spPr>
          <a:xfrm>
            <a:off x="3232799" y="322904"/>
            <a:ext cx="26974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Type of product</a:t>
            </a:r>
          </a:p>
        </p:txBody>
      </p:sp>
      <p:sp>
        <p:nvSpPr>
          <p:cNvPr id="25" name="TextBox 24">
            <a:extLst>
              <a:ext uri="{FF2B5EF4-FFF2-40B4-BE49-F238E27FC236}">
                <a16:creationId xmlns:a16="http://schemas.microsoft.com/office/drawing/2014/main" id="{D0A28809-B092-A74E-4E39-DFB64D85D26A}"/>
              </a:ext>
            </a:extLst>
          </p:cNvPr>
          <p:cNvSpPr txBox="1"/>
          <p:nvPr/>
        </p:nvSpPr>
        <p:spPr>
          <a:xfrm>
            <a:off x="5998442" y="3625912"/>
            <a:ext cx="1308873" cy="132921"/>
          </a:xfrm>
          <a:prstGeom prst="rect">
            <a:avLst/>
          </a:prstGeom>
          <a:noFill/>
        </p:spPr>
        <p:txBody>
          <a:bodyPr wrap="square" lIns="45720" rIns="45720" rtlCol="0" anchor="ctr">
            <a:noAutofit/>
          </a:bodyPr>
          <a:lstStyle/>
          <a:p>
            <a:pPr algn="l"/>
            <a:r>
              <a:rPr lang="en-US" sz="800">
                <a:latin typeface="Calibri" panose="020F0502020204030204" pitchFamily="34" charset="0"/>
                <a:ea typeface="Century Gothic" charset="0"/>
                <a:cs typeface="Calibri" panose="020F0502020204030204" pitchFamily="34" charset="0"/>
              </a:rPr>
              <a:t>MARKETING &amp; SALES</a:t>
            </a:r>
          </a:p>
        </p:txBody>
      </p:sp>
      <p:sp>
        <p:nvSpPr>
          <p:cNvPr id="26" name="Text Placeholder 5">
            <a:extLst>
              <a:ext uri="{FF2B5EF4-FFF2-40B4-BE49-F238E27FC236}">
                <a16:creationId xmlns:a16="http://schemas.microsoft.com/office/drawing/2014/main" id="{45B209C3-9258-4331-2A58-E5DB732ACF22}"/>
              </a:ext>
            </a:extLst>
          </p:cNvPr>
          <p:cNvSpPr>
            <a:spLocks noGrp="1"/>
          </p:cNvSpPr>
          <p:nvPr>
            <p:ph type="body" sz="quarter" idx="53" hasCustomPrompt="1"/>
          </p:nvPr>
        </p:nvSpPr>
        <p:spPr>
          <a:xfrm>
            <a:off x="7367973" y="3760075"/>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for product usage or support</a:t>
            </a:r>
          </a:p>
        </p:txBody>
      </p:sp>
      <p:sp>
        <p:nvSpPr>
          <p:cNvPr id="27" name="TextBox 26">
            <a:extLst>
              <a:ext uri="{FF2B5EF4-FFF2-40B4-BE49-F238E27FC236}">
                <a16:creationId xmlns:a16="http://schemas.microsoft.com/office/drawing/2014/main" id="{8AEDA970-FD97-1168-6F20-54263D471359}"/>
              </a:ext>
            </a:extLst>
          </p:cNvPr>
          <p:cNvSpPr txBox="1"/>
          <p:nvPr/>
        </p:nvSpPr>
        <p:spPr>
          <a:xfrm>
            <a:off x="7367973" y="3620667"/>
            <a:ext cx="1240710" cy="139408"/>
          </a:xfrm>
          <a:prstGeom prst="rect">
            <a:avLst/>
          </a:prstGeom>
          <a:noFill/>
        </p:spPr>
        <p:txBody>
          <a:bodyPr wrap="square" lIns="45720" rIns="45720" rtlCol="0" anchor="ctr">
            <a:noAutofit/>
          </a:bodyPr>
          <a:lstStyle/>
          <a:p>
            <a:pPr algn="l"/>
            <a:r>
              <a:rPr lang="en-US" sz="800">
                <a:latin typeface="Calibri" panose="020F0502020204030204" pitchFamily="34" charset="0"/>
                <a:ea typeface="Century Gothic" charset="0"/>
                <a:cs typeface="Calibri" panose="020F0502020204030204" pitchFamily="34" charset="0"/>
              </a:rPr>
              <a:t>PRODUCT &amp; SUPPORT</a:t>
            </a:r>
          </a:p>
        </p:txBody>
      </p:sp>
      <p:sp>
        <p:nvSpPr>
          <p:cNvPr id="28" name="TextBox 27">
            <a:extLst>
              <a:ext uri="{FF2B5EF4-FFF2-40B4-BE49-F238E27FC236}">
                <a16:creationId xmlns:a16="http://schemas.microsoft.com/office/drawing/2014/main" id="{6DD4D5B8-A582-2B08-5893-AD42C4DB4E7C}"/>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Who uses your product? Instead of referring to “the customer” or “the user,” describe real people with real problems. A persona is an archetype for the users of your product. A persona is typically based on research with several customers, not a single customer. Avoid using demographic information such as age or race unless these factors are relevant to product decisions.</a:t>
            </a:r>
          </a:p>
        </p:txBody>
      </p:sp>
      <p:cxnSp>
        <p:nvCxnSpPr>
          <p:cNvPr id="36" name="Straight Connector 35">
            <a:extLst>
              <a:ext uri="{FF2B5EF4-FFF2-40B4-BE49-F238E27FC236}">
                <a16:creationId xmlns:a16="http://schemas.microsoft.com/office/drawing/2014/main" id="{72D007FE-E72A-B62A-3770-56354975A48D}"/>
              </a:ext>
            </a:extLst>
          </p:cNvPr>
          <p:cNvCxnSpPr>
            <a:cxnSpLocks/>
          </p:cNvCxnSpPr>
          <p:nvPr/>
        </p:nvCxnSpPr>
        <p:spPr>
          <a:xfrm flipH="1">
            <a:off x="7337757" y="3625912"/>
            <a:ext cx="0" cy="1005861"/>
          </a:xfrm>
          <a:prstGeom prst="line">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3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eature_Request">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F7325BC-64EA-1D58-34B9-321FA086FB27}"/>
              </a:ext>
            </a:extLst>
          </p:cNvPr>
          <p:cNvSpPr txBox="1">
            <a:spLocks/>
          </p:cNvSpPr>
          <p:nvPr/>
        </p:nvSpPr>
        <p:spPr bwMode="auto">
          <a:xfrm>
            <a:off x="374904" y="128016"/>
            <a:ext cx="3904487" cy="4572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noAutofit/>
          </a:bodyPr>
          <a:lstStyle>
            <a:defPPr>
              <a:defRPr lang="en-US"/>
            </a:defPPr>
            <a:lvl1pPr>
              <a:defRPr sz="2400">
                <a:latin typeface="Calibri" panose="020F0502020204030204" pitchFamily="34" charset="0"/>
                <a:ea typeface="Century Gothic" charset="0"/>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Feature Request</a:t>
            </a:r>
          </a:p>
        </p:txBody>
      </p:sp>
      <p:sp>
        <p:nvSpPr>
          <p:cNvPr id="6" name="Rectangle 5">
            <a:extLst>
              <a:ext uri="{FF2B5EF4-FFF2-40B4-BE49-F238E27FC236}">
                <a16:creationId xmlns:a16="http://schemas.microsoft.com/office/drawing/2014/main" id="{931A9A6E-99AA-3839-3F99-4D8B774164B8}"/>
              </a:ext>
            </a:extLst>
          </p:cNvPr>
          <p:cNvSpPr/>
          <p:nvPr/>
        </p:nvSpPr>
        <p:spPr>
          <a:xfrm>
            <a:off x="2561402" y="681273"/>
            <a:ext cx="4056387" cy="1191137"/>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dirty="0">
                <a:ln w="0">
                  <a:noFill/>
                </a:ln>
                <a:solidFill>
                  <a:schemeClr val="tx1"/>
                </a:solidFill>
                <a:latin typeface="+mj-lt"/>
                <a:ea typeface="Calibri" charset="0"/>
                <a:cs typeface="Calibri" panose="020F0502020204030204" pitchFamily="34" charset="0"/>
              </a:rPr>
              <a:t>DESCRIPTION OF THE ISSUE</a:t>
            </a:r>
          </a:p>
        </p:txBody>
      </p:sp>
      <p:sp>
        <p:nvSpPr>
          <p:cNvPr id="7" name="Rectangle 6">
            <a:extLst>
              <a:ext uri="{FF2B5EF4-FFF2-40B4-BE49-F238E27FC236}">
                <a16:creationId xmlns:a16="http://schemas.microsoft.com/office/drawing/2014/main" id="{1795FB78-8091-7C51-87B1-193D6F82F0C6}"/>
              </a:ext>
            </a:extLst>
          </p:cNvPr>
          <p:cNvSpPr/>
          <p:nvPr/>
        </p:nvSpPr>
        <p:spPr>
          <a:xfrm>
            <a:off x="457199" y="1964546"/>
            <a:ext cx="8229601" cy="2037826"/>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DESCRIBE ONE OR MORE SCENARIOS FOR THE PROBLEM OR ISSUE</a:t>
            </a:r>
          </a:p>
        </p:txBody>
      </p:sp>
      <p:sp>
        <p:nvSpPr>
          <p:cNvPr id="12" name="Text Placeholder 41">
            <a:extLst>
              <a:ext uri="{FF2B5EF4-FFF2-40B4-BE49-F238E27FC236}">
                <a16:creationId xmlns:a16="http://schemas.microsoft.com/office/drawing/2014/main" id="{D25C1250-A5BD-FDE6-7274-DB545446A09B}"/>
              </a:ext>
            </a:extLst>
          </p:cNvPr>
          <p:cNvSpPr>
            <a:spLocks noGrp="1"/>
          </p:cNvSpPr>
          <p:nvPr>
            <p:ph type="body" sz="quarter" idx="37" hasCustomPrompt="1"/>
          </p:nvPr>
        </p:nvSpPr>
        <p:spPr>
          <a:xfrm>
            <a:off x="2552674" y="836226"/>
            <a:ext cx="4056389" cy="1034461"/>
          </a:xfrm>
          <a:prstGeom prst="rect">
            <a:avLst/>
          </a:prstGeom>
        </p:spPr>
        <p:txBody>
          <a:bodyPr wrap="square" lIns="45720" rIns="45720" anchor="t">
            <a:normAutofit/>
          </a:bodyPr>
          <a:lstStyle>
            <a:lvl1pPr>
              <a:spcAft>
                <a:spcPts val="300"/>
              </a:spcAft>
              <a:defRPr sz="1000" b="0" i="0">
                <a:latin typeface="+mn-lt"/>
              </a:defRPr>
            </a:lvl1pPr>
          </a:lstStyle>
          <a:p>
            <a:pPr lvl="0"/>
            <a:r>
              <a:rPr lang="en-US" dirty="0"/>
              <a:t>How would the customer describe the problem or issue?</a:t>
            </a:r>
          </a:p>
        </p:txBody>
      </p:sp>
      <p:sp>
        <p:nvSpPr>
          <p:cNvPr id="13" name="Text Placeholder 41">
            <a:extLst>
              <a:ext uri="{FF2B5EF4-FFF2-40B4-BE49-F238E27FC236}">
                <a16:creationId xmlns:a16="http://schemas.microsoft.com/office/drawing/2014/main" id="{FCAF761B-A2B6-0E6F-66BD-46B2E49EC9C5}"/>
              </a:ext>
            </a:extLst>
          </p:cNvPr>
          <p:cNvSpPr>
            <a:spLocks noGrp="1"/>
          </p:cNvSpPr>
          <p:nvPr>
            <p:ph type="body" sz="quarter" idx="38" hasCustomPrompt="1"/>
          </p:nvPr>
        </p:nvSpPr>
        <p:spPr>
          <a:xfrm>
            <a:off x="457200" y="2190750"/>
            <a:ext cx="8229600" cy="1832858"/>
          </a:xfrm>
          <a:prstGeom prst="rect">
            <a:avLst/>
          </a:prstGeom>
        </p:spPr>
        <p:txBody>
          <a:bodyPr wrap="square" lIns="45720" rIns="45720" anchor="t">
            <a:normAutofit/>
          </a:bodyPr>
          <a:lstStyle>
            <a:lvl1pPr>
              <a:spcAft>
                <a:spcPts val="300"/>
              </a:spcAft>
              <a:defRPr sz="1000" b="0" i="0">
                <a:latin typeface="+mn-lt"/>
              </a:defRPr>
            </a:lvl1pPr>
          </a:lstStyle>
          <a:p>
            <a:pPr lvl="0"/>
            <a:r>
              <a:rPr lang="en-US" dirty="0"/>
              <a:t>Provide context about the issue. Include situations where it happens, how frequently it happens and if known, the impact of not addressing the issue.</a:t>
            </a:r>
          </a:p>
        </p:txBody>
      </p:sp>
      <p:sp>
        <p:nvSpPr>
          <p:cNvPr id="18" name="Rectangle 17">
            <a:extLst>
              <a:ext uri="{FF2B5EF4-FFF2-40B4-BE49-F238E27FC236}">
                <a16:creationId xmlns:a16="http://schemas.microsoft.com/office/drawing/2014/main" id="{4153940A-3935-7154-9277-3D0E17E48975}"/>
              </a:ext>
            </a:extLst>
          </p:cNvPr>
          <p:cNvSpPr>
            <a:spLocks noChangeAspect="1"/>
          </p:cNvSpPr>
          <p:nvPr/>
        </p:nvSpPr>
        <p:spPr>
          <a:xfrm>
            <a:off x="9291447" y="4230538"/>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TextBox 18">
            <a:extLst>
              <a:ext uri="{FF2B5EF4-FFF2-40B4-BE49-F238E27FC236}">
                <a16:creationId xmlns:a16="http://schemas.microsoft.com/office/drawing/2014/main" id="{549BFF22-5C49-4015-6515-33E78548D00D}"/>
              </a:ext>
            </a:extLst>
          </p:cNvPr>
          <p:cNvSpPr txBox="1"/>
          <p:nvPr/>
        </p:nvSpPr>
        <p:spPr>
          <a:xfrm>
            <a:off x="9382887" y="4081218"/>
            <a:ext cx="1488162" cy="780779"/>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Copy the square from the slide master and paste onto your template to indicate the status</a:t>
            </a:r>
          </a:p>
        </p:txBody>
      </p:sp>
      <p:sp>
        <p:nvSpPr>
          <p:cNvPr id="2" name="TextBox 1">
            <a:extLst>
              <a:ext uri="{FF2B5EF4-FFF2-40B4-BE49-F238E27FC236}">
                <a16:creationId xmlns:a16="http://schemas.microsoft.com/office/drawing/2014/main" id="{98F12097-0EBD-E53F-BA8B-96C9FFB5B6F3}"/>
              </a:ext>
            </a:extLst>
          </p:cNvPr>
          <p:cNvSpPr txBox="1"/>
          <p:nvPr/>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Information needed to understand a request for new capabilities</a:t>
            </a:r>
          </a:p>
        </p:txBody>
      </p:sp>
      <p:sp>
        <p:nvSpPr>
          <p:cNvPr id="23" name="Rectangle 22">
            <a:extLst>
              <a:ext uri="{FF2B5EF4-FFF2-40B4-BE49-F238E27FC236}">
                <a16:creationId xmlns:a16="http://schemas.microsoft.com/office/drawing/2014/main" id="{63061050-9985-ACBF-71A5-9C1AF932C00A}"/>
              </a:ext>
            </a:extLst>
          </p:cNvPr>
          <p:cNvSpPr/>
          <p:nvPr/>
        </p:nvSpPr>
        <p:spPr>
          <a:xfrm>
            <a:off x="4603774"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B604697B-055E-83C4-6F21-F7DF08CD8FE3}"/>
              </a:ext>
            </a:extLst>
          </p:cNvPr>
          <p:cNvSpPr>
            <a:spLocks noGrp="1"/>
          </p:cNvSpPr>
          <p:nvPr>
            <p:ph type="body" sz="quarter" idx="32" hasCustomPrompt="1"/>
          </p:nvPr>
        </p:nvSpPr>
        <p:spPr>
          <a:xfrm>
            <a:off x="4597383"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4" name="Rectangle 3">
            <a:extLst>
              <a:ext uri="{FF2B5EF4-FFF2-40B4-BE49-F238E27FC236}">
                <a16:creationId xmlns:a16="http://schemas.microsoft.com/office/drawing/2014/main" id="{0951AB90-9C60-2A7A-F6A9-24FDAFA489F0}"/>
              </a:ext>
            </a:extLst>
          </p:cNvPr>
          <p:cNvSpPr/>
          <p:nvPr/>
        </p:nvSpPr>
        <p:spPr>
          <a:xfrm>
            <a:off x="457200" y="681273"/>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BUYER PERSONA</a:t>
            </a:r>
          </a:p>
        </p:txBody>
      </p:sp>
      <p:sp>
        <p:nvSpPr>
          <p:cNvPr id="8" name="Text Placeholder 41">
            <a:extLst>
              <a:ext uri="{FF2B5EF4-FFF2-40B4-BE49-F238E27FC236}">
                <a16:creationId xmlns:a16="http://schemas.microsoft.com/office/drawing/2014/main" id="{902DA60C-A392-F705-EB06-DA44ECDDE3CF}"/>
              </a:ext>
            </a:extLst>
          </p:cNvPr>
          <p:cNvSpPr>
            <a:spLocks noGrp="1"/>
          </p:cNvSpPr>
          <p:nvPr>
            <p:ph type="body" sz="quarter" idx="39" hasCustomPrompt="1"/>
          </p:nvPr>
        </p:nvSpPr>
        <p:spPr>
          <a:xfrm>
            <a:off x="457201" y="836227"/>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BUY the solution</a:t>
            </a:r>
          </a:p>
        </p:txBody>
      </p:sp>
      <p:sp>
        <p:nvSpPr>
          <p:cNvPr id="10" name="Rectangle 9">
            <a:extLst>
              <a:ext uri="{FF2B5EF4-FFF2-40B4-BE49-F238E27FC236}">
                <a16:creationId xmlns:a16="http://schemas.microsoft.com/office/drawing/2014/main" id="{460EA0A7-58F7-115D-FB2B-A1C065B7BFE1}"/>
              </a:ext>
            </a:extLst>
          </p:cNvPr>
          <p:cNvSpPr/>
          <p:nvPr/>
        </p:nvSpPr>
        <p:spPr>
          <a:xfrm>
            <a:off x="457199" y="1322048"/>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USER PERSONA</a:t>
            </a:r>
          </a:p>
        </p:txBody>
      </p:sp>
      <p:sp>
        <p:nvSpPr>
          <p:cNvPr id="11" name="Text Placeholder 41">
            <a:extLst>
              <a:ext uri="{FF2B5EF4-FFF2-40B4-BE49-F238E27FC236}">
                <a16:creationId xmlns:a16="http://schemas.microsoft.com/office/drawing/2014/main" id="{6AAC6228-1EF2-3FA8-097D-5C1D7A7BD58D}"/>
              </a:ext>
            </a:extLst>
          </p:cNvPr>
          <p:cNvSpPr>
            <a:spLocks noGrp="1"/>
          </p:cNvSpPr>
          <p:nvPr>
            <p:ph type="body" sz="quarter" idx="41" hasCustomPrompt="1"/>
          </p:nvPr>
        </p:nvSpPr>
        <p:spPr>
          <a:xfrm>
            <a:off x="457200" y="1477002"/>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dirty="0"/>
              <a:t>Types of people who will USE the solution</a:t>
            </a:r>
          </a:p>
        </p:txBody>
      </p:sp>
      <p:sp>
        <p:nvSpPr>
          <p:cNvPr id="21" name="Rectangle 20">
            <a:extLst>
              <a:ext uri="{FF2B5EF4-FFF2-40B4-BE49-F238E27FC236}">
                <a16:creationId xmlns:a16="http://schemas.microsoft.com/office/drawing/2014/main" id="{EB0E49BC-AEE8-D32E-61FC-75E4FD76E5DC}"/>
              </a:ext>
            </a:extLst>
          </p:cNvPr>
          <p:cNvSpPr/>
          <p:nvPr/>
        </p:nvSpPr>
        <p:spPr>
          <a:xfrm>
            <a:off x="4606109" y="4104186"/>
            <a:ext cx="4089417" cy="5486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STATUS	UPDATED BY</a:t>
            </a:r>
          </a:p>
        </p:txBody>
      </p:sp>
      <p:sp>
        <p:nvSpPr>
          <p:cNvPr id="25" name="Text Placeholder 41">
            <a:extLst>
              <a:ext uri="{FF2B5EF4-FFF2-40B4-BE49-F238E27FC236}">
                <a16:creationId xmlns:a16="http://schemas.microsoft.com/office/drawing/2014/main" id="{CA77F1F9-DEB9-89F7-3ECF-E71C4CA53559}"/>
              </a:ext>
            </a:extLst>
          </p:cNvPr>
          <p:cNvSpPr>
            <a:spLocks noGrp="1"/>
          </p:cNvSpPr>
          <p:nvPr>
            <p:ph type="body" sz="quarter" idx="40" hasCustomPrompt="1"/>
          </p:nvPr>
        </p:nvSpPr>
        <p:spPr>
          <a:xfrm>
            <a:off x="7062953" y="4298532"/>
            <a:ext cx="1632574" cy="352935"/>
          </a:xfrm>
          <a:prstGeom prst="rect">
            <a:avLst/>
          </a:prstGeom>
        </p:spPr>
        <p:txBody>
          <a:bodyPr anchor="t">
            <a:normAutofit/>
          </a:bodyPr>
          <a:lstStyle>
            <a:lvl1pPr>
              <a:spcAft>
                <a:spcPts val="300"/>
              </a:spcAft>
              <a:defRPr sz="1000" b="0" i="0">
                <a:latin typeface="+mn-lt"/>
              </a:defRPr>
            </a:lvl1pPr>
          </a:lstStyle>
          <a:p>
            <a:pPr lvl="0"/>
            <a:r>
              <a:rPr lang="en-US"/>
              <a:t>Name and date</a:t>
            </a:r>
          </a:p>
        </p:txBody>
      </p:sp>
      <p:sp>
        <p:nvSpPr>
          <p:cNvPr id="26" name="Rectangle 25">
            <a:extLst>
              <a:ext uri="{FF2B5EF4-FFF2-40B4-BE49-F238E27FC236}">
                <a16:creationId xmlns:a16="http://schemas.microsoft.com/office/drawing/2014/main" id="{57F2E70C-35A8-8F84-A1FE-D486117E8107}"/>
              </a:ext>
            </a:extLst>
          </p:cNvPr>
          <p:cNvSpPr/>
          <p:nvPr/>
        </p:nvSpPr>
        <p:spPr>
          <a:xfrm>
            <a:off x="6683846"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SUBMITTED BY</a:t>
            </a:r>
          </a:p>
        </p:txBody>
      </p:sp>
      <p:sp>
        <p:nvSpPr>
          <p:cNvPr id="27" name="Text Placeholder 5">
            <a:extLst>
              <a:ext uri="{FF2B5EF4-FFF2-40B4-BE49-F238E27FC236}">
                <a16:creationId xmlns:a16="http://schemas.microsoft.com/office/drawing/2014/main" id="{491EAE7F-622E-C59F-0D56-4D2B241B2CF6}"/>
              </a:ext>
            </a:extLst>
          </p:cNvPr>
          <p:cNvSpPr>
            <a:spLocks noGrp="1"/>
          </p:cNvSpPr>
          <p:nvPr>
            <p:ph type="body" sz="quarter" idx="26" hasCustomPrompt="1"/>
          </p:nvPr>
        </p:nvSpPr>
        <p:spPr>
          <a:xfrm>
            <a:off x="6683846"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Name and date</a:t>
            </a:r>
          </a:p>
        </p:txBody>
      </p:sp>
      <p:sp>
        <p:nvSpPr>
          <p:cNvPr id="28" name="Rectangle 27">
            <a:extLst>
              <a:ext uri="{FF2B5EF4-FFF2-40B4-BE49-F238E27FC236}">
                <a16:creationId xmlns:a16="http://schemas.microsoft.com/office/drawing/2014/main" id="{2535EE07-DA33-82E5-035F-0DB21F063477}"/>
              </a:ext>
            </a:extLst>
          </p:cNvPr>
          <p:cNvSpPr/>
          <p:nvPr/>
        </p:nvSpPr>
        <p:spPr>
          <a:xfrm>
            <a:off x="457201" y="4102828"/>
            <a:ext cx="4089415"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CONTACT INFO </a:t>
            </a:r>
          </a:p>
        </p:txBody>
      </p:sp>
      <p:sp>
        <p:nvSpPr>
          <p:cNvPr id="29" name="Text Placeholder 41">
            <a:extLst>
              <a:ext uri="{FF2B5EF4-FFF2-40B4-BE49-F238E27FC236}">
                <a16:creationId xmlns:a16="http://schemas.microsoft.com/office/drawing/2014/main" id="{F4E162B2-054D-0C65-314B-0CF35E3CAA4A}"/>
              </a:ext>
            </a:extLst>
          </p:cNvPr>
          <p:cNvSpPr>
            <a:spLocks noGrp="1"/>
          </p:cNvSpPr>
          <p:nvPr>
            <p:ph type="body" sz="quarter" idx="42" hasCustomPrompt="1"/>
          </p:nvPr>
        </p:nvSpPr>
        <p:spPr>
          <a:xfrm>
            <a:off x="465925" y="4257782"/>
            <a:ext cx="4071965" cy="393686"/>
          </a:xfrm>
          <a:prstGeom prst="rect">
            <a:avLst/>
          </a:prstGeom>
        </p:spPr>
        <p:txBody>
          <a:bodyPr wrap="square" lIns="45720" rIns="45720" anchor="t">
            <a:normAutofit/>
          </a:bodyPr>
          <a:lstStyle>
            <a:lvl1pPr>
              <a:spcAft>
                <a:spcPts val="300"/>
              </a:spcAft>
              <a:defRPr sz="1000" b="0" i="0">
                <a:latin typeface="+mn-lt"/>
              </a:defRPr>
            </a:lvl1pPr>
          </a:lstStyle>
          <a:p>
            <a:pPr lvl="0"/>
            <a:r>
              <a:rPr lang="en-US"/>
              <a:t>Names and emails of people we can contact for more information</a:t>
            </a:r>
          </a:p>
        </p:txBody>
      </p:sp>
      <p:sp>
        <p:nvSpPr>
          <p:cNvPr id="30" name="TextBox 29">
            <a:extLst>
              <a:ext uri="{FF2B5EF4-FFF2-40B4-BE49-F238E27FC236}">
                <a16:creationId xmlns:a16="http://schemas.microsoft.com/office/drawing/2014/main" id="{26687DD2-2B7E-0953-D33E-0EC3184C3983}"/>
              </a:ext>
            </a:extLst>
          </p:cNvPr>
          <p:cNvSpPr txBox="1"/>
          <p:nvPr/>
        </p:nvSpPr>
        <p:spPr>
          <a:xfrm>
            <a:off x="5086002" y="4110644"/>
            <a:ext cx="1994339" cy="548640"/>
          </a:xfrm>
          <a:prstGeom prst="rect">
            <a:avLst/>
          </a:prstGeom>
          <a:noFill/>
          <a:ln>
            <a:noFill/>
          </a:ln>
        </p:spPr>
        <p:txBody>
          <a:bodyPr wrap="square" rtlCol="0" anchor="ctr">
            <a:noAutofit/>
          </a:bodyPr>
          <a:lstStyle/>
          <a:p>
            <a:pPr marL="170816" indent="-170816">
              <a:buSzPct val="100000"/>
              <a:buFont typeface="Wingdings" pitchFamily="2" charset="2"/>
              <a:buChar char="q"/>
            </a:pPr>
            <a:r>
              <a:rPr lang="en-US" sz="897">
                <a:solidFill>
                  <a:schemeClr val="tx1"/>
                </a:solidFill>
                <a:latin typeface="+mj-lt"/>
                <a:ea typeface="+mj-ea"/>
                <a:cs typeface="Century Gothic" charset="0"/>
              </a:rPr>
              <a:t>PLANNED</a:t>
            </a:r>
          </a:p>
          <a:p>
            <a:pPr marL="170816" indent="-170816">
              <a:buSzPct val="100000"/>
              <a:buFont typeface="Wingdings" pitchFamily="2" charset="2"/>
              <a:buChar char="q"/>
            </a:pPr>
            <a:r>
              <a:rPr lang="en-US" sz="897">
                <a:solidFill>
                  <a:schemeClr val="tx1"/>
                </a:solidFill>
                <a:latin typeface="+mj-lt"/>
                <a:ea typeface="+mj-ea"/>
                <a:cs typeface="Century Gothic" charset="0"/>
              </a:rPr>
              <a:t>ACCEPTED FOR CONSIDERATION</a:t>
            </a:r>
          </a:p>
          <a:p>
            <a:pPr marL="170816" indent="-170816">
              <a:buSzPct val="100000"/>
              <a:buFont typeface="Wingdings" pitchFamily="2" charset="2"/>
              <a:buChar char="q"/>
            </a:pPr>
            <a:r>
              <a:rPr lang="en-US" sz="897">
                <a:solidFill>
                  <a:schemeClr val="tx1"/>
                </a:solidFill>
                <a:latin typeface="+mj-lt"/>
                <a:ea typeface="+mj-ea"/>
                <a:cs typeface="Century Gothic" charset="0"/>
              </a:rPr>
              <a:t>REJECTED</a:t>
            </a:r>
          </a:p>
        </p:txBody>
      </p:sp>
      <p:sp>
        <p:nvSpPr>
          <p:cNvPr id="5" name="TextBox 4">
            <a:extLst>
              <a:ext uri="{FF2B5EF4-FFF2-40B4-BE49-F238E27FC236}">
                <a16:creationId xmlns:a16="http://schemas.microsoft.com/office/drawing/2014/main" id="{89C0ACF7-5916-A594-F45B-2F4C27D60277}"/>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If you use some form of feature request such as this one, ask what type of people will BUY the solution, what type of people will USE the solution, and a description of one or more scenarios for the problem or issue. Ask for contact information so you can later learn more about what is being requested at the time you are considering solving the problem.</a:t>
            </a:r>
          </a:p>
        </p:txBody>
      </p:sp>
      <p:sp>
        <p:nvSpPr>
          <p:cNvPr id="9" name="Rectangle 8">
            <a:extLst>
              <a:ext uri="{FF2B5EF4-FFF2-40B4-BE49-F238E27FC236}">
                <a16:creationId xmlns:a16="http://schemas.microsoft.com/office/drawing/2014/main" id="{E1BA5B6A-DBAE-C986-9012-C58C7752C57A}"/>
              </a:ext>
            </a:extLst>
          </p:cNvPr>
          <p:cNvSpPr/>
          <p:nvPr/>
        </p:nvSpPr>
        <p:spPr>
          <a:xfrm>
            <a:off x="6684588" y="681273"/>
            <a:ext cx="2010697" cy="1189414"/>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dirty="0">
                <a:ln w="0">
                  <a:noFill/>
                </a:ln>
                <a:latin typeface="+mj-lt"/>
                <a:ea typeface="Calibri" charset="0"/>
                <a:cs typeface="Calibri" panose="020F0502020204030204" pitchFamily="34" charset="0"/>
              </a:rPr>
              <a:t>PROBLEM RATING</a:t>
            </a:r>
          </a:p>
          <a:p>
            <a:pPr marL="122238" indent="0">
              <a:spcBef>
                <a:spcPts val="300"/>
              </a:spcBef>
              <a:spcAft>
                <a:spcPts val="0"/>
              </a:spcAft>
              <a:tabLst/>
            </a:pPr>
            <a:r>
              <a:rPr lang="en-US" sz="1000" b="0" dirty="0">
                <a:ln w="0">
                  <a:noFill/>
                </a:ln>
                <a:latin typeface="+mj-lt"/>
                <a:ea typeface="Calibri" charset="0"/>
                <a:cs typeface="Calibri" panose="020F0502020204030204" pitchFamily="34" charset="0"/>
              </a:rPr>
              <a:t>1: Has a problem</a:t>
            </a:r>
          </a:p>
          <a:p>
            <a:pPr marL="122238" indent="0">
              <a:spcBef>
                <a:spcPts val="300"/>
              </a:spcBef>
              <a:spcAft>
                <a:spcPts val="0"/>
              </a:spcAft>
              <a:tabLst/>
            </a:pPr>
            <a:r>
              <a:rPr lang="en-US" sz="1000" b="0" dirty="0">
                <a:ln w="0">
                  <a:noFill/>
                </a:ln>
                <a:latin typeface="+mj-lt"/>
                <a:ea typeface="Calibri" charset="0"/>
                <a:cs typeface="Calibri" panose="020F0502020204030204" pitchFamily="34" charset="0"/>
              </a:rPr>
              <a:t>2: Is aware of the problem</a:t>
            </a:r>
          </a:p>
          <a:p>
            <a:pPr marL="122238" indent="0">
              <a:spcBef>
                <a:spcPts val="300"/>
              </a:spcBef>
              <a:spcAft>
                <a:spcPts val="0"/>
              </a:spcAft>
              <a:tabLst/>
            </a:pPr>
            <a:r>
              <a:rPr lang="en-US" sz="1000" b="0" dirty="0">
                <a:ln w="0">
                  <a:noFill/>
                </a:ln>
                <a:latin typeface="+mj-lt"/>
                <a:ea typeface="Calibri" charset="0"/>
                <a:cs typeface="Calibri" panose="020F0502020204030204" pitchFamily="34" charset="0"/>
              </a:rPr>
              <a:t>3: Is seeking a solution</a:t>
            </a:r>
          </a:p>
          <a:p>
            <a:pPr marL="122238" indent="0">
              <a:spcBef>
                <a:spcPts val="300"/>
              </a:spcBef>
              <a:spcAft>
                <a:spcPts val="0"/>
              </a:spcAft>
              <a:tabLst/>
            </a:pPr>
            <a:r>
              <a:rPr lang="en-US" sz="1000" b="0" dirty="0">
                <a:ln w="0">
                  <a:noFill/>
                </a:ln>
                <a:latin typeface="+mj-lt"/>
                <a:ea typeface="Calibri" charset="0"/>
                <a:cs typeface="Calibri" panose="020F0502020204030204" pitchFamily="34" charset="0"/>
              </a:rPr>
              <a:t>4: Has assembled a solution</a:t>
            </a:r>
          </a:p>
          <a:p>
            <a:pPr marL="122238" indent="0">
              <a:spcBef>
                <a:spcPts val="300"/>
              </a:spcBef>
              <a:spcAft>
                <a:spcPts val="0"/>
              </a:spcAft>
              <a:tabLst/>
            </a:pPr>
            <a:r>
              <a:rPr lang="en-US" sz="1000" b="0" dirty="0">
                <a:ln w="0">
                  <a:noFill/>
                </a:ln>
                <a:latin typeface="+mj-lt"/>
                <a:ea typeface="Calibri" charset="0"/>
                <a:cs typeface="Calibri" panose="020F0502020204030204" pitchFamily="34" charset="0"/>
              </a:rPr>
              <a:t>5: Has budgeted for a solution</a:t>
            </a:r>
          </a:p>
        </p:txBody>
      </p:sp>
      <p:sp>
        <p:nvSpPr>
          <p:cNvPr id="14" name="Text Placeholder 41">
            <a:extLst>
              <a:ext uri="{FF2B5EF4-FFF2-40B4-BE49-F238E27FC236}">
                <a16:creationId xmlns:a16="http://schemas.microsoft.com/office/drawing/2014/main" id="{D27A8B5A-A72F-7413-2D0B-A2559E0650B4}"/>
              </a:ext>
            </a:extLst>
          </p:cNvPr>
          <p:cNvSpPr>
            <a:spLocks noGrp="1"/>
          </p:cNvSpPr>
          <p:nvPr>
            <p:ph type="body" sz="quarter" idx="43" hasCustomPrompt="1"/>
          </p:nvPr>
        </p:nvSpPr>
        <p:spPr>
          <a:xfrm>
            <a:off x="8382000" y="681273"/>
            <a:ext cx="316432" cy="283666"/>
          </a:xfrm>
          <a:prstGeom prst="rect">
            <a:avLst/>
          </a:prstGeom>
        </p:spPr>
        <p:txBody>
          <a:bodyPr wrap="square" lIns="45720" rIns="45720" anchor="t">
            <a:normAutofit/>
          </a:bodyPr>
          <a:lstStyle>
            <a:lvl1pPr algn="ctr">
              <a:spcAft>
                <a:spcPts val="300"/>
              </a:spcAft>
              <a:defRPr sz="1200" b="1" i="0">
                <a:latin typeface="+mn-lt"/>
              </a:defRPr>
            </a:lvl1pPr>
          </a:lstStyle>
          <a:p>
            <a:pPr lvl="0">
              <a:spcBef>
                <a:spcPts val="0"/>
              </a:spcBef>
            </a:pPr>
            <a:r>
              <a:rPr lang="en-US" dirty="0"/>
              <a:t>#</a:t>
            </a:r>
          </a:p>
        </p:txBody>
      </p:sp>
    </p:spTree>
    <p:extLst>
      <p:ext uri="{BB962C8B-B14F-4D97-AF65-F5344CB8AC3E}">
        <p14:creationId xmlns:p14="http://schemas.microsoft.com/office/powerpoint/2010/main" val="231081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oblem_Story">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50FE73E-7DE6-7889-CD1F-28BCFD6E29FF}"/>
              </a:ext>
            </a:extLst>
          </p:cNvPr>
          <p:cNvSpPr/>
          <p:nvPr/>
        </p:nvSpPr>
        <p:spPr>
          <a:xfrm>
            <a:off x="457200" y="688748"/>
            <a:ext cx="4073473" cy="3657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499" rtl="0" eaLnBrk="1" fontAlgn="base" latinLnBrk="0" hangingPunct="1">
              <a:lnSpc>
                <a:spcPct val="100000"/>
              </a:lnSpc>
              <a:spcBef>
                <a:spcPct val="0"/>
              </a:spcBef>
              <a:spcAft>
                <a:spcPct val="0"/>
              </a:spcAft>
              <a:buClrTx/>
              <a:buSzTx/>
              <a:buFontTx/>
              <a:buNone/>
              <a:tabLst/>
              <a:defRPr/>
            </a:pPr>
            <a:r>
              <a:rPr lang="en-US" sz="800" b="1" i="0" kern="1200" dirty="0">
                <a:solidFill>
                  <a:schemeClr val="tx1"/>
                </a:solidFill>
                <a:latin typeface="+mj-lt"/>
                <a:ea typeface="+mj-ea"/>
                <a:cs typeface="Calibri" panose="020F0502020204030204" pitchFamily="34" charset="0"/>
              </a:rPr>
              <a:t>PROBLEM</a:t>
            </a:r>
          </a:p>
        </p:txBody>
      </p:sp>
      <p:sp>
        <p:nvSpPr>
          <p:cNvPr id="35" name="Rectangle 34">
            <a:extLst>
              <a:ext uri="{FF2B5EF4-FFF2-40B4-BE49-F238E27FC236}">
                <a16:creationId xmlns:a16="http://schemas.microsoft.com/office/drawing/2014/main" id="{CB29AB5A-C73C-87E5-9DD7-76767BDD3F12}"/>
              </a:ext>
            </a:extLst>
          </p:cNvPr>
          <p:cNvSpPr/>
          <p:nvPr/>
        </p:nvSpPr>
        <p:spPr>
          <a:xfrm>
            <a:off x="457200" y="1115580"/>
            <a:ext cx="4073473" cy="62568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dirty="0">
                <a:ln w="0">
                  <a:noFill/>
                </a:ln>
                <a:solidFill>
                  <a:schemeClr val="tx1"/>
                </a:solidFill>
                <a:latin typeface="+mj-lt"/>
                <a:ea typeface="+mj-ea"/>
                <a:cs typeface="Calibri" panose="020F0502020204030204" pitchFamily="34" charset="0"/>
              </a:rPr>
              <a:t>PERSONAS</a:t>
            </a:r>
            <a:endParaRPr lang="en-US" sz="800" b="1" i="0" cap="none" spc="0" dirty="0">
              <a:ln w="0">
                <a:noFill/>
              </a:ln>
              <a:solidFill>
                <a:schemeClr val="tx1"/>
              </a:solidFill>
              <a:latin typeface="+mj-lt"/>
              <a:ea typeface="+mj-ea"/>
              <a:cs typeface="Calibri" panose="020F0502020204030204" pitchFamily="34" charset="0"/>
            </a:endParaRPr>
          </a:p>
        </p:txBody>
      </p:sp>
      <p:sp>
        <p:nvSpPr>
          <p:cNvPr id="6" name="Rectangle 5">
            <a:extLst>
              <a:ext uri="{FF2B5EF4-FFF2-40B4-BE49-F238E27FC236}">
                <a16:creationId xmlns:a16="http://schemas.microsoft.com/office/drawing/2014/main" id="{5C6FC299-ECF1-7115-EAC2-F40AC585F0EE}"/>
              </a:ext>
            </a:extLst>
          </p:cNvPr>
          <p:cNvSpPr/>
          <p:nvPr/>
        </p:nvSpPr>
        <p:spPr>
          <a:xfrm>
            <a:off x="457200"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NEEDS</a:t>
            </a:r>
          </a:p>
        </p:txBody>
      </p:sp>
      <p:sp>
        <p:nvSpPr>
          <p:cNvPr id="7" name="Rectangle 6">
            <a:extLst>
              <a:ext uri="{FF2B5EF4-FFF2-40B4-BE49-F238E27FC236}">
                <a16:creationId xmlns:a16="http://schemas.microsoft.com/office/drawing/2014/main" id="{857A6FA5-5C53-D385-FD33-93B180F4F0B7}"/>
              </a:ext>
            </a:extLst>
          </p:cNvPr>
          <p:cNvSpPr/>
          <p:nvPr/>
        </p:nvSpPr>
        <p:spPr>
          <a:xfrm>
            <a:off x="2524585"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solidFill>
                  <a:schemeClr val="tx1"/>
                </a:solidFill>
                <a:latin typeface="+mj-lt"/>
                <a:ea typeface="+mj-ea"/>
              </a:rPr>
              <a:t>CONSTRAINTS</a:t>
            </a:r>
          </a:p>
        </p:txBody>
      </p:sp>
      <p:sp>
        <p:nvSpPr>
          <p:cNvPr id="3" name="Rectangle 2">
            <a:extLst>
              <a:ext uri="{FF2B5EF4-FFF2-40B4-BE49-F238E27FC236}">
                <a16:creationId xmlns:a16="http://schemas.microsoft.com/office/drawing/2014/main" id="{0A202870-8C8D-B47D-E292-67B43092B052}"/>
              </a:ext>
            </a:extLst>
          </p:cNvPr>
          <p:cNvSpPr/>
          <p:nvPr/>
        </p:nvSpPr>
        <p:spPr>
          <a:xfrm>
            <a:off x="4591970"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ln w="0">
                  <a:noFill/>
                </a:ln>
                <a:solidFill>
                  <a:schemeClr val="tx1"/>
                </a:solidFill>
                <a:latin typeface="+mj-lt"/>
                <a:ea typeface="+mj-ea"/>
                <a:cs typeface="Calibri" panose="020F0502020204030204" pitchFamily="34" charset="0"/>
              </a:rPr>
              <a:t>OUTCOME</a:t>
            </a:r>
          </a:p>
        </p:txBody>
      </p:sp>
      <p:sp>
        <p:nvSpPr>
          <p:cNvPr id="8" name="Rectangle 7">
            <a:extLst>
              <a:ext uri="{FF2B5EF4-FFF2-40B4-BE49-F238E27FC236}">
                <a16:creationId xmlns:a16="http://schemas.microsoft.com/office/drawing/2014/main" id="{20770C15-D8B4-E108-40EE-3507F39F4BE2}"/>
              </a:ext>
            </a:extLst>
          </p:cNvPr>
          <p:cNvSpPr/>
          <p:nvPr/>
        </p:nvSpPr>
        <p:spPr>
          <a:xfrm>
            <a:off x="6659354" y="3176826"/>
            <a:ext cx="2011680" cy="1470189"/>
          </a:xfrm>
          <a:prstGeom prst="rect">
            <a:avLst/>
          </a:prstGeom>
          <a:solidFill>
            <a:schemeClr val="bg1"/>
          </a:solidFill>
          <a:ln>
            <a:solidFill>
              <a:schemeClr val="bg1">
                <a:lumMod val="75000"/>
              </a:schemeClr>
            </a:solidFill>
          </a:ln>
          <a:effectLst/>
        </p:spPr>
        <p:txBody>
          <a:bodyPr wrap="square" lIns="45720" tIns="45720" rIns="45720" bIns="45720" rtlCol="0" anchor="t" anchorCtr="0">
            <a:normAutofit/>
          </a:bodyPr>
          <a:lstStyle/>
          <a:p>
            <a:r>
              <a:rPr lang="en-US" sz="800" b="1" i="0">
                <a:solidFill>
                  <a:schemeClr val="tx1"/>
                </a:solidFill>
                <a:latin typeface="+mj-lt"/>
                <a:ea typeface="+mj-ea"/>
              </a:rPr>
              <a:t>METRICS</a:t>
            </a:r>
          </a:p>
        </p:txBody>
      </p:sp>
      <p:sp>
        <p:nvSpPr>
          <p:cNvPr id="9" name="Text Placeholder 5">
            <a:extLst>
              <a:ext uri="{FF2B5EF4-FFF2-40B4-BE49-F238E27FC236}">
                <a16:creationId xmlns:a16="http://schemas.microsoft.com/office/drawing/2014/main" id="{45F6FDE9-5356-1C93-8460-9211AFE47038}"/>
              </a:ext>
            </a:extLst>
          </p:cNvPr>
          <p:cNvSpPr>
            <a:spLocks noGrp="1"/>
          </p:cNvSpPr>
          <p:nvPr>
            <p:ph type="body" sz="quarter" idx="27" hasCustomPrompt="1"/>
          </p:nvPr>
        </p:nvSpPr>
        <p:spPr>
          <a:xfrm>
            <a:off x="1060057" y="1091769"/>
            <a:ext cx="3460239" cy="64949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Persona</a:t>
            </a:r>
          </a:p>
        </p:txBody>
      </p:sp>
      <p:sp>
        <p:nvSpPr>
          <p:cNvPr id="10" name="Text Placeholder 5">
            <a:extLst>
              <a:ext uri="{FF2B5EF4-FFF2-40B4-BE49-F238E27FC236}">
                <a16:creationId xmlns:a16="http://schemas.microsoft.com/office/drawing/2014/main" id="{7AE2FF73-DA42-D474-7869-2236EA1DAA42}"/>
              </a:ext>
            </a:extLst>
          </p:cNvPr>
          <p:cNvSpPr>
            <a:spLocks noGrp="1"/>
          </p:cNvSpPr>
          <p:nvPr>
            <p:ph type="body" sz="quarter" idx="28" hasCustomPrompt="1"/>
          </p:nvPr>
        </p:nvSpPr>
        <p:spPr>
          <a:xfrm>
            <a:off x="1065414" y="675393"/>
            <a:ext cx="3466742" cy="365760"/>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Short name of the problem</a:t>
            </a:r>
          </a:p>
        </p:txBody>
      </p:sp>
      <p:sp>
        <p:nvSpPr>
          <p:cNvPr id="11" name="Rectangle 10">
            <a:extLst>
              <a:ext uri="{FF2B5EF4-FFF2-40B4-BE49-F238E27FC236}">
                <a16:creationId xmlns:a16="http://schemas.microsoft.com/office/drawing/2014/main" id="{FD4248A3-F2A1-4E25-BBEA-D07015276055}"/>
              </a:ext>
            </a:extLst>
          </p:cNvPr>
          <p:cNvSpPr/>
          <p:nvPr/>
        </p:nvSpPr>
        <p:spPr>
          <a:xfrm>
            <a:off x="457200" y="1802824"/>
            <a:ext cx="4073473" cy="1312442"/>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a:solidFill>
                  <a:schemeClr val="tx1"/>
                </a:solidFill>
                <a:latin typeface="+mj-lt"/>
                <a:ea typeface="+mj-ea"/>
              </a:rPr>
              <a:t>SCENARIO</a:t>
            </a:r>
            <a:endParaRPr lang="en-US" sz="800" b="1" i="0" cap="none" spc="0">
              <a:ln w="0">
                <a:noFill/>
              </a:ln>
              <a:solidFill>
                <a:schemeClr val="tx1"/>
              </a:solidFill>
              <a:latin typeface="+mj-lt"/>
              <a:ea typeface="+mj-ea"/>
              <a:cs typeface="Calibri" panose="020F0502020204030204" pitchFamily="34" charset="0"/>
            </a:endParaRPr>
          </a:p>
        </p:txBody>
      </p:sp>
      <p:sp>
        <p:nvSpPr>
          <p:cNvPr id="12" name="Text Placeholder 5">
            <a:extLst>
              <a:ext uri="{FF2B5EF4-FFF2-40B4-BE49-F238E27FC236}">
                <a16:creationId xmlns:a16="http://schemas.microsoft.com/office/drawing/2014/main" id="{4B10C781-F3E5-D951-A38F-EB0676E912DC}"/>
              </a:ext>
            </a:extLst>
          </p:cNvPr>
          <p:cNvSpPr>
            <a:spLocks noGrp="1"/>
          </p:cNvSpPr>
          <p:nvPr>
            <p:ph type="body" sz="quarter" idx="39" hasCustomPrompt="1"/>
          </p:nvPr>
        </p:nvSpPr>
        <p:spPr>
          <a:xfrm>
            <a:off x="460693" y="1972346"/>
            <a:ext cx="4064323" cy="1134291"/>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Describe the usage scenario that occurs when the person experiences the problem. </a:t>
            </a:r>
          </a:p>
        </p:txBody>
      </p:sp>
      <p:sp>
        <p:nvSpPr>
          <p:cNvPr id="13" name="TextBox 12">
            <a:extLst>
              <a:ext uri="{FF2B5EF4-FFF2-40B4-BE49-F238E27FC236}">
                <a16:creationId xmlns:a16="http://schemas.microsoft.com/office/drawing/2014/main" id="{1536EDDC-4D6D-C3C0-FE63-30D28668AFC8}"/>
              </a:ext>
            </a:extLst>
          </p:cNvPr>
          <p:cNvSpPr txBox="1"/>
          <p:nvPr/>
        </p:nvSpPr>
        <p:spPr>
          <a:xfrm>
            <a:off x="374904" y="128016"/>
            <a:ext cx="3895344" cy="457200"/>
          </a:xfrm>
          <a:prstGeom prst="rect">
            <a:avLst/>
          </a:prstGeom>
          <a:noFill/>
        </p:spPr>
        <p:txBody>
          <a:bodyPr wrap="square" anchor="ctr">
            <a:normAutofit/>
          </a:bodyPr>
          <a:lstStyle>
            <a:defPPr>
              <a:defRPr lang="en-US"/>
            </a:defPPr>
            <a:lvl1pPr>
              <a:defRPr sz="2400" b="0" i="0">
                <a:latin typeface="+mj-lt"/>
                <a:ea typeface="+mj-ea"/>
                <a:cs typeface="Calibri" panose="020F0502020204030204" pitchFamily="34" charset="0"/>
              </a:defRPr>
            </a:lvl1pPr>
          </a:lstStyle>
          <a:p>
            <a:pPr lvl="0"/>
            <a:r>
              <a:rPr lang="en-US" sz="1800"/>
              <a:t>Problem Story</a:t>
            </a:r>
          </a:p>
        </p:txBody>
      </p:sp>
      <p:sp>
        <p:nvSpPr>
          <p:cNvPr id="14" name="Rectangle 13">
            <a:extLst>
              <a:ext uri="{FF2B5EF4-FFF2-40B4-BE49-F238E27FC236}">
                <a16:creationId xmlns:a16="http://schemas.microsoft.com/office/drawing/2014/main" id="{71CDC230-A37C-DA10-F8B8-840AB588C8B0}"/>
              </a:ext>
            </a:extLst>
          </p:cNvPr>
          <p:cNvSpPr/>
          <p:nvPr/>
        </p:nvSpPr>
        <p:spPr>
          <a:xfrm>
            <a:off x="6659352" y="154154"/>
            <a:ext cx="2011681" cy="457199"/>
          </a:xfrm>
          <a:prstGeom prst="rect">
            <a:avLst/>
          </a:prstGeom>
          <a:solidFill>
            <a:schemeClr val="bg1"/>
          </a:solidFill>
          <a:ln>
            <a:solidFill>
              <a:schemeClr val="bg1">
                <a:lumMod val="75000"/>
              </a:schemeClr>
            </a:solidFill>
          </a:ln>
          <a:effectLst/>
        </p:spPr>
        <p:txBody>
          <a:bodyPr wrap="square" lIns="45720" tIns="45552" rIns="91103" bIns="45552" rtlCol="0" anchor="t" anchorCtr="0">
            <a:normAutofit/>
          </a:bodyPr>
          <a:lstStyle/>
          <a:p>
            <a:r>
              <a:rPr lang="en-US" sz="800" b="1" i="0" cap="none" spc="0" dirty="0">
                <a:ln w="0">
                  <a:noFill/>
                </a:ln>
                <a:latin typeface="+mj-lt"/>
                <a:ea typeface="+mj-ea"/>
                <a:cs typeface="Calibri" panose="020F0502020204030204" pitchFamily="34" charset="0"/>
              </a:rPr>
              <a:t>WRITTEN BY</a:t>
            </a:r>
          </a:p>
        </p:txBody>
      </p:sp>
      <p:sp>
        <p:nvSpPr>
          <p:cNvPr id="15" name="Text Placeholder 5">
            <a:extLst>
              <a:ext uri="{FF2B5EF4-FFF2-40B4-BE49-F238E27FC236}">
                <a16:creationId xmlns:a16="http://schemas.microsoft.com/office/drawing/2014/main" id="{2B0E8C3E-7259-6FED-DF42-E502178CF45B}"/>
              </a:ext>
            </a:extLst>
          </p:cNvPr>
          <p:cNvSpPr>
            <a:spLocks noGrp="1"/>
          </p:cNvSpPr>
          <p:nvPr>
            <p:ph type="body" sz="quarter" idx="26" hasCustomPrompt="1"/>
          </p:nvPr>
        </p:nvSpPr>
        <p:spPr>
          <a:xfrm>
            <a:off x="6659352" y="346644"/>
            <a:ext cx="2011682" cy="270013"/>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dirty="0"/>
              <a:t>Author and date</a:t>
            </a:r>
          </a:p>
        </p:txBody>
      </p:sp>
      <p:sp>
        <p:nvSpPr>
          <p:cNvPr id="18" name="TextBox 17">
            <a:extLst>
              <a:ext uri="{FF2B5EF4-FFF2-40B4-BE49-F238E27FC236}">
                <a16:creationId xmlns:a16="http://schemas.microsoft.com/office/drawing/2014/main" id="{0B68C4EC-810D-E0D0-D20B-8649DC01623B}"/>
              </a:ext>
            </a:extLst>
          </p:cNvPr>
          <p:cNvSpPr txBox="1"/>
          <p:nvPr/>
        </p:nvSpPr>
        <p:spPr>
          <a:xfrm>
            <a:off x="213610" y="2304738"/>
            <a:ext cx="0" cy="0"/>
          </a:xfrm>
          <a:prstGeom prst="rect">
            <a:avLst/>
          </a:prstGeom>
          <a:noFill/>
        </p:spPr>
        <p:txBody>
          <a:bodyPr wrap="none" rtlCol="0" anchor="ctr">
            <a:normAutofit fontScale="25000" lnSpcReduction="20000"/>
          </a:bodyPr>
          <a:lstStyle/>
          <a:p>
            <a:endParaRPr lang="en-US" sz="1346">
              <a:solidFill>
                <a:schemeClr val="tx2"/>
              </a:solidFill>
              <a:latin typeface="+mj-lt"/>
              <a:ea typeface="Century Gothic" charset="0"/>
              <a:cs typeface="Century Gothic" charset="0"/>
            </a:endParaRPr>
          </a:p>
        </p:txBody>
      </p:sp>
      <p:sp>
        <p:nvSpPr>
          <p:cNvPr id="19" name="Text Placeholder 5">
            <a:extLst>
              <a:ext uri="{FF2B5EF4-FFF2-40B4-BE49-F238E27FC236}">
                <a16:creationId xmlns:a16="http://schemas.microsoft.com/office/drawing/2014/main" id="{55DB1C08-C9C9-5C10-48C8-B83530370F7F}"/>
              </a:ext>
            </a:extLst>
          </p:cNvPr>
          <p:cNvSpPr>
            <a:spLocks noGrp="1"/>
          </p:cNvSpPr>
          <p:nvPr>
            <p:ph type="body" sz="quarter" idx="37" hasCustomPrompt="1"/>
          </p:nvPr>
        </p:nvSpPr>
        <p:spPr>
          <a:xfrm>
            <a:off x="4594597" y="3500285"/>
            <a:ext cx="2011680" cy="1146732"/>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How this capability will improve the situation</a:t>
            </a:r>
          </a:p>
        </p:txBody>
      </p:sp>
      <p:sp>
        <p:nvSpPr>
          <p:cNvPr id="20" name="Text Placeholder 5">
            <a:extLst>
              <a:ext uri="{FF2B5EF4-FFF2-40B4-BE49-F238E27FC236}">
                <a16:creationId xmlns:a16="http://schemas.microsoft.com/office/drawing/2014/main" id="{8B582315-749A-B1DA-1AD5-B0C53F189D39}"/>
              </a:ext>
            </a:extLst>
          </p:cNvPr>
          <p:cNvSpPr>
            <a:spLocks noGrp="1"/>
          </p:cNvSpPr>
          <p:nvPr>
            <p:ph type="body" sz="quarter" idx="40" hasCustomPrompt="1"/>
          </p:nvPr>
        </p:nvSpPr>
        <p:spPr>
          <a:xfrm>
            <a:off x="457200" y="3500282"/>
            <a:ext cx="2011680" cy="1146741"/>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occur to address this problem</a:t>
            </a:r>
          </a:p>
        </p:txBody>
      </p:sp>
      <p:sp>
        <p:nvSpPr>
          <p:cNvPr id="21" name="Text Placeholder 5">
            <a:extLst>
              <a:ext uri="{FF2B5EF4-FFF2-40B4-BE49-F238E27FC236}">
                <a16:creationId xmlns:a16="http://schemas.microsoft.com/office/drawing/2014/main" id="{BC41126B-4A53-9704-A40B-7FE681A9480C}"/>
              </a:ext>
            </a:extLst>
          </p:cNvPr>
          <p:cNvSpPr>
            <a:spLocks noGrp="1"/>
          </p:cNvSpPr>
          <p:nvPr>
            <p:ph type="body" sz="quarter" idx="41" hasCustomPrompt="1"/>
          </p:nvPr>
        </p:nvSpPr>
        <p:spPr>
          <a:xfrm>
            <a:off x="2529840" y="3500488"/>
            <a:ext cx="2011680" cy="1145947"/>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solidFill>
                  <a:schemeClr val="tx1"/>
                </a:solidFill>
                <a:latin typeface="+mn-lt"/>
                <a:ea typeface="ＭＳ Ｐゴシック" charset="0"/>
                <a:cs typeface="ＭＳ Ｐゴシック" charset="0"/>
              </a:rPr>
              <a:t>What MUST NOT occur in the implementation</a:t>
            </a:r>
          </a:p>
        </p:txBody>
      </p:sp>
      <p:sp>
        <p:nvSpPr>
          <p:cNvPr id="22" name="Text Placeholder 5">
            <a:extLst>
              <a:ext uri="{FF2B5EF4-FFF2-40B4-BE49-F238E27FC236}">
                <a16:creationId xmlns:a16="http://schemas.microsoft.com/office/drawing/2014/main" id="{D0298921-ED81-7EA4-62EA-B5C1E768940D}"/>
              </a:ext>
            </a:extLst>
          </p:cNvPr>
          <p:cNvSpPr>
            <a:spLocks noGrp="1"/>
          </p:cNvSpPr>
          <p:nvPr>
            <p:ph type="body" sz="quarter" idx="44" hasCustomPrompt="1"/>
          </p:nvPr>
        </p:nvSpPr>
        <p:spPr>
          <a:xfrm>
            <a:off x="6659354" y="3500285"/>
            <a:ext cx="2011680" cy="1146732"/>
          </a:xfrm>
          <a:prstGeom prst="rect">
            <a:avLst/>
          </a:prstGeom>
        </p:spPr>
        <p:txBody>
          <a:bodyPr wrap="square"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1000" b="0" i="0" kern="1200">
                <a:ln w="0">
                  <a:noFill/>
                </a:ln>
                <a:solidFill>
                  <a:schemeClr val="tx1"/>
                </a:solidFill>
                <a:latin typeface="+mn-lt"/>
                <a:ea typeface="ＭＳ Ｐゴシック" charset="0"/>
                <a:cs typeface="Calibri" panose="020F0502020204030204" pitchFamily="34" charset="0"/>
              </a:rPr>
              <a:t>How to measure successful resolution</a:t>
            </a:r>
            <a:endParaRPr lang="en-US" sz="1000" b="0" i="0" kern="1200">
              <a:solidFill>
                <a:schemeClr val="tx1"/>
              </a:solidFill>
              <a:latin typeface="+mn-lt"/>
              <a:ea typeface="ＭＳ Ｐゴシック" charset="0"/>
              <a:cs typeface="ＭＳ Ｐゴシック" charset="0"/>
            </a:endParaRPr>
          </a:p>
        </p:txBody>
      </p:sp>
      <p:sp>
        <p:nvSpPr>
          <p:cNvPr id="23" name="TextBox 22">
            <a:extLst>
              <a:ext uri="{FF2B5EF4-FFF2-40B4-BE49-F238E27FC236}">
                <a16:creationId xmlns:a16="http://schemas.microsoft.com/office/drawing/2014/main" id="{7C1BA138-DA9F-6385-8309-220395DE16B4}"/>
              </a:ext>
            </a:extLst>
          </p:cNvPr>
          <p:cNvSpPr txBox="1"/>
          <p:nvPr/>
        </p:nvSpPr>
        <p:spPr>
          <a:xfrm>
            <a:off x="457200" y="3296779"/>
            <a:ext cx="2011680" cy="274320"/>
          </a:xfrm>
          <a:prstGeom prst="rect">
            <a:avLst/>
          </a:prstGeom>
          <a:noFill/>
        </p:spPr>
        <p:txBody>
          <a:bodyPr wrap="square" lIns="45720" rIns="45720" rtlCol="0" anchor="t">
            <a:normAutofit/>
          </a:bodyPr>
          <a:lstStyle/>
          <a:p>
            <a:pPr marL="0" marR="0" lvl="0" indent="0" algn="l" defTabSz="455933"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w="0">
                  <a:noFill/>
                </a:ln>
                <a:solidFill>
                  <a:srgbClr val="333333"/>
                </a:solidFill>
                <a:effectLst/>
                <a:uLnTx/>
                <a:uFillTx/>
                <a:latin typeface="+mn-lt"/>
                <a:ea typeface="Open Sans Light"/>
                <a:cs typeface="Calibri" panose="020F0502020204030204" pitchFamily="34" charset="0"/>
              </a:rPr>
              <a:t>What MUST occur to address this problem</a:t>
            </a:r>
          </a:p>
        </p:txBody>
      </p:sp>
      <p:sp>
        <p:nvSpPr>
          <p:cNvPr id="24" name="TextBox 23">
            <a:extLst>
              <a:ext uri="{FF2B5EF4-FFF2-40B4-BE49-F238E27FC236}">
                <a16:creationId xmlns:a16="http://schemas.microsoft.com/office/drawing/2014/main" id="{C79C906B-4E88-B481-25A7-E72A06E6F3C4}"/>
              </a:ext>
            </a:extLst>
          </p:cNvPr>
          <p:cNvSpPr txBox="1"/>
          <p:nvPr/>
        </p:nvSpPr>
        <p:spPr>
          <a:xfrm>
            <a:off x="2529840" y="3296779"/>
            <a:ext cx="2011680" cy="274320"/>
          </a:xfrm>
          <a:prstGeom prst="rect">
            <a:avLst/>
          </a:prstGeom>
          <a:noFill/>
        </p:spPr>
        <p:txBody>
          <a:bodyPr wrap="square" lIns="45720" rIns="45720" rtlCol="0" anchor="t">
            <a:normAutofit/>
          </a:bodyPr>
          <a:lstStyle/>
          <a:p>
            <a:r>
              <a:rPr lang="en-US" sz="800" b="0" i="0" kern="1200">
                <a:solidFill>
                  <a:schemeClr val="tx1"/>
                </a:solidFill>
                <a:latin typeface="+mn-lt"/>
                <a:ea typeface="ＭＳ Ｐゴシック" charset="0"/>
                <a:cs typeface="ＭＳ Ｐゴシック" charset="0"/>
              </a:rPr>
              <a:t>What MUST NOT occur in the implementation</a:t>
            </a:r>
          </a:p>
        </p:txBody>
      </p:sp>
      <p:sp>
        <p:nvSpPr>
          <p:cNvPr id="25" name="TextBox 24">
            <a:extLst>
              <a:ext uri="{FF2B5EF4-FFF2-40B4-BE49-F238E27FC236}">
                <a16:creationId xmlns:a16="http://schemas.microsoft.com/office/drawing/2014/main" id="{4E2C3C45-EA8D-E90E-18B6-35C468D9469E}"/>
              </a:ext>
            </a:extLst>
          </p:cNvPr>
          <p:cNvSpPr txBox="1"/>
          <p:nvPr/>
        </p:nvSpPr>
        <p:spPr>
          <a:xfrm>
            <a:off x="4594597" y="3296779"/>
            <a:ext cx="2011680" cy="274320"/>
          </a:xfrm>
          <a:prstGeom prst="rect">
            <a:avLst/>
          </a:prstGeom>
          <a:noFill/>
        </p:spPr>
        <p:txBody>
          <a:bodyPr wrap="square" lIns="45720" rIns="45720" rtlCol="0" anchor="t">
            <a:normAutofit/>
          </a:bodyPr>
          <a:lstStyle/>
          <a:p>
            <a:r>
              <a:rPr lang="en-US" sz="800" b="0" i="0" kern="1200">
                <a:solidFill>
                  <a:schemeClr val="tx1"/>
                </a:solidFill>
                <a:latin typeface="+mn-lt"/>
                <a:ea typeface="ＭＳ Ｐゴシック" charset="0"/>
                <a:cs typeface="ＭＳ Ｐゴシック" charset="0"/>
              </a:rPr>
              <a:t>How this capability will improve the situation</a:t>
            </a:r>
          </a:p>
        </p:txBody>
      </p:sp>
      <p:sp>
        <p:nvSpPr>
          <p:cNvPr id="26" name="TextBox 25">
            <a:extLst>
              <a:ext uri="{FF2B5EF4-FFF2-40B4-BE49-F238E27FC236}">
                <a16:creationId xmlns:a16="http://schemas.microsoft.com/office/drawing/2014/main" id="{7BFBFD24-4375-CB09-AB43-00E6472D8B2D}"/>
              </a:ext>
            </a:extLst>
          </p:cNvPr>
          <p:cNvSpPr txBox="1"/>
          <p:nvPr/>
        </p:nvSpPr>
        <p:spPr>
          <a:xfrm>
            <a:off x="6659354" y="3296779"/>
            <a:ext cx="2011680" cy="274320"/>
          </a:xfrm>
          <a:prstGeom prst="rect">
            <a:avLst/>
          </a:prstGeom>
          <a:noFill/>
        </p:spPr>
        <p:txBody>
          <a:bodyPr wrap="square" lIns="45720" rIns="45720" rtlCol="0" anchor="t">
            <a:normAutofit/>
          </a:bodyPr>
          <a:lstStyle/>
          <a:p>
            <a:r>
              <a:rPr lang="en-US" sz="800" b="0" i="0" kern="1200">
                <a:ln w="0">
                  <a:noFill/>
                </a:ln>
                <a:solidFill>
                  <a:schemeClr val="tx1"/>
                </a:solidFill>
                <a:latin typeface="+mn-lt"/>
                <a:ea typeface="ＭＳ Ｐゴシック" charset="0"/>
                <a:cs typeface="Calibri" panose="020F0502020204030204" pitchFamily="34" charset="0"/>
              </a:rPr>
              <a:t>How to measure successful resolution</a:t>
            </a:r>
            <a:endParaRPr lang="en-US" sz="800" b="0" i="0" kern="1200">
              <a:solidFill>
                <a:schemeClr val="tx1"/>
              </a:solidFill>
              <a:latin typeface="+mn-lt"/>
              <a:ea typeface="ＭＳ Ｐゴシック" charset="0"/>
              <a:cs typeface="ＭＳ Ｐゴシック" charset="0"/>
            </a:endParaRPr>
          </a:p>
        </p:txBody>
      </p:sp>
      <p:sp>
        <p:nvSpPr>
          <p:cNvPr id="27" name="Rectangle 26">
            <a:extLst>
              <a:ext uri="{FF2B5EF4-FFF2-40B4-BE49-F238E27FC236}">
                <a16:creationId xmlns:a16="http://schemas.microsoft.com/office/drawing/2014/main" id="{ABAE4221-B13B-7033-B28C-C67FE8368C50}"/>
              </a:ext>
            </a:extLst>
          </p:cNvPr>
          <p:cNvSpPr/>
          <p:nvPr/>
        </p:nvSpPr>
        <p:spPr>
          <a:xfrm>
            <a:off x="6658218" y="679450"/>
            <a:ext cx="2012816" cy="2435816"/>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dirty="0">
                <a:solidFill>
                  <a:schemeClr val="tx1"/>
                </a:solidFill>
                <a:latin typeface="+mj-lt"/>
                <a:ea typeface="+mj-ea"/>
              </a:rPr>
              <a:t>POTENTIAL SOLUTION</a:t>
            </a:r>
            <a:r>
              <a:rPr lang="en-US" sz="600" b="0" i="0" dirty="0">
                <a:solidFill>
                  <a:schemeClr val="tx1"/>
                </a:solidFill>
                <a:latin typeface="+mj-lt"/>
                <a:ea typeface="+mj-ea"/>
              </a:rPr>
              <a:t> (written with creation team)</a:t>
            </a:r>
            <a:endParaRPr lang="en-US" sz="600" b="0" i="0" cap="none" spc="0" dirty="0">
              <a:ln w="0">
                <a:noFill/>
              </a:ln>
              <a:solidFill>
                <a:schemeClr val="tx1"/>
              </a:solidFill>
              <a:latin typeface="+mj-lt"/>
              <a:ea typeface="+mj-ea"/>
              <a:cs typeface="Calibri" panose="020F0502020204030204" pitchFamily="34" charset="0"/>
            </a:endParaRPr>
          </a:p>
        </p:txBody>
      </p:sp>
      <p:sp>
        <p:nvSpPr>
          <p:cNvPr id="28" name="Text Placeholder 5">
            <a:extLst>
              <a:ext uri="{FF2B5EF4-FFF2-40B4-BE49-F238E27FC236}">
                <a16:creationId xmlns:a16="http://schemas.microsoft.com/office/drawing/2014/main" id="{8FAAD652-C40D-99E1-3C96-4407F4489F95}"/>
              </a:ext>
            </a:extLst>
          </p:cNvPr>
          <p:cNvSpPr>
            <a:spLocks noGrp="1"/>
          </p:cNvSpPr>
          <p:nvPr>
            <p:ph type="body" sz="quarter" idx="45" hasCustomPrompt="1"/>
          </p:nvPr>
        </p:nvSpPr>
        <p:spPr>
          <a:xfrm>
            <a:off x="6655937" y="913780"/>
            <a:ext cx="2012131" cy="2192857"/>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dirty="0"/>
              <a:t>What we might do to address this problem. </a:t>
            </a:r>
          </a:p>
        </p:txBody>
      </p:sp>
      <p:sp>
        <p:nvSpPr>
          <p:cNvPr id="2" name="TextBox 1">
            <a:extLst>
              <a:ext uri="{FF2B5EF4-FFF2-40B4-BE49-F238E27FC236}">
                <a16:creationId xmlns:a16="http://schemas.microsoft.com/office/drawing/2014/main" id="{5B1C4AD7-7DC0-1D81-0CF7-595763F92691}"/>
              </a:ext>
            </a:extLst>
          </p:cNvPr>
          <p:cNvSpPr txBox="1"/>
          <p:nvPr/>
        </p:nvSpPr>
        <p:spPr>
          <a:xfrm>
            <a:off x="384048" y="457200"/>
            <a:ext cx="397675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characteristics of a customer problem to be solved</a:t>
            </a:r>
          </a:p>
        </p:txBody>
      </p:sp>
      <p:sp>
        <p:nvSpPr>
          <p:cNvPr id="31" name="TextBox 30">
            <a:extLst>
              <a:ext uri="{FF2B5EF4-FFF2-40B4-BE49-F238E27FC236}">
                <a16:creationId xmlns:a16="http://schemas.microsoft.com/office/drawing/2014/main" id="{6256B84F-5A13-8272-F82B-063D885B6E7E}"/>
              </a:ext>
            </a:extLst>
          </p:cNvPr>
          <p:cNvSpPr txBox="1"/>
          <p:nvPr/>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marL="0" marR="0" lvl="0" indent="0" algn="l" defTabSz="457189" rtl="0" eaLnBrk="1" fontAlgn="base" latinLnBrk="0" hangingPunct="1">
              <a:lnSpc>
                <a:spcPct val="100000"/>
              </a:lnSpc>
              <a:spcBef>
                <a:spcPct val="0"/>
              </a:spcBef>
              <a:spcAft>
                <a:spcPts val="300"/>
              </a:spcAft>
              <a:buClrTx/>
              <a:buSzTx/>
              <a:buFontTx/>
              <a:buNone/>
              <a:tabLst/>
              <a:defRPr/>
            </a:pPr>
            <a:r>
              <a:rPr lang="en-US" dirty="0"/>
              <a:t>Good stories describe problems, not features or solutions. Use Problem Stories to aggregate problems from multiple sources. Provide scenarios that illustrate the problem. Define one or more potential solutions, working with your creation team. Product managers lead definition of the problem; creation teams lead definition of the solution.</a:t>
            </a:r>
          </a:p>
        </p:txBody>
      </p:sp>
      <p:sp>
        <p:nvSpPr>
          <p:cNvPr id="4" name="Rectangle 3">
            <a:extLst>
              <a:ext uri="{FF2B5EF4-FFF2-40B4-BE49-F238E27FC236}">
                <a16:creationId xmlns:a16="http://schemas.microsoft.com/office/drawing/2014/main" id="{60D9C2B8-46BD-C620-52F3-EE07EA0D7271}"/>
              </a:ext>
            </a:extLst>
          </p:cNvPr>
          <p:cNvSpPr/>
          <p:nvPr/>
        </p:nvSpPr>
        <p:spPr>
          <a:xfrm>
            <a:off x="4591970" y="688748"/>
            <a:ext cx="2011680" cy="1052517"/>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a:solidFill>
                  <a:schemeClr val="tx1"/>
                </a:solidFill>
                <a:latin typeface="+mj-lt"/>
                <a:ea typeface="+mj-ea"/>
              </a:rPr>
              <a:t>MARKET EVIDENCE</a:t>
            </a:r>
            <a:endParaRPr lang="en-US" sz="800" b="1" i="0" cap="none" spc="0">
              <a:ln w="0">
                <a:noFill/>
              </a:ln>
              <a:solidFill>
                <a:schemeClr val="tx1"/>
              </a:solidFill>
              <a:latin typeface="+mj-lt"/>
              <a:ea typeface="+mj-ea"/>
              <a:cs typeface="Calibri" panose="020F0502020204030204" pitchFamily="34" charset="0"/>
            </a:endParaRPr>
          </a:p>
        </p:txBody>
      </p:sp>
      <p:sp>
        <p:nvSpPr>
          <p:cNvPr id="5" name="Text Placeholder 5">
            <a:extLst>
              <a:ext uri="{FF2B5EF4-FFF2-40B4-BE49-F238E27FC236}">
                <a16:creationId xmlns:a16="http://schemas.microsoft.com/office/drawing/2014/main" id="{F81AACB7-1FD8-0D3C-0127-AA5CF586F820}"/>
              </a:ext>
            </a:extLst>
          </p:cNvPr>
          <p:cNvSpPr>
            <a:spLocks noGrp="1"/>
          </p:cNvSpPr>
          <p:nvPr>
            <p:ph type="body" sz="quarter" idx="46" hasCustomPrompt="1"/>
          </p:nvPr>
        </p:nvSpPr>
        <p:spPr>
          <a:xfrm>
            <a:off x="4589689" y="913780"/>
            <a:ext cx="2010996" cy="837726"/>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Qualitative and quantitative examples such as 30% of our customers or the top 5 customers in our # 1 segment</a:t>
            </a:r>
          </a:p>
        </p:txBody>
      </p:sp>
      <p:sp>
        <p:nvSpPr>
          <p:cNvPr id="16" name="Rectangle 15">
            <a:extLst>
              <a:ext uri="{FF2B5EF4-FFF2-40B4-BE49-F238E27FC236}">
                <a16:creationId xmlns:a16="http://schemas.microsoft.com/office/drawing/2014/main" id="{3812585C-7CE8-0253-5CC5-CDD94F08FD97}"/>
              </a:ext>
            </a:extLst>
          </p:cNvPr>
          <p:cNvSpPr/>
          <p:nvPr/>
        </p:nvSpPr>
        <p:spPr>
          <a:xfrm>
            <a:off x="4594597" y="1801711"/>
            <a:ext cx="2011680" cy="1313553"/>
          </a:xfrm>
          <a:prstGeom prst="rect">
            <a:avLst/>
          </a:prstGeom>
          <a:solidFill>
            <a:schemeClr val="bg1"/>
          </a:solidFill>
          <a:ln>
            <a:solidFill>
              <a:schemeClr val="bg1">
                <a:lumMod val="75000"/>
              </a:schemeClr>
            </a:solidFill>
          </a:ln>
          <a:effectLst/>
        </p:spPr>
        <p:txBody>
          <a:bodyPr wrap="square" lIns="45720" tIns="45510" rIns="45720" bIns="45510" rtlCol="0" anchor="t" anchorCtr="0">
            <a:normAutofit/>
          </a:bodyPr>
          <a:lstStyle/>
          <a:p>
            <a:r>
              <a:rPr lang="en-US" sz="800" b="1" i="0" cap="none" spc="0">
                <a:ln w="0">
                  <a:noFill/>
                </a:ln>
                <a:solidFill>
                  <a:schemeClr val="tx1"/>
                </a:solidFill>
                <a:latin typeface="+mj-lt"/>
                <a:ea typeface="+mj-ea"/>
                <a:cs typeface="Calibri" panose="020F0502020204030204" pitchFamily="34" charset="0"/>
              </a:rPr>
              <a:t>WHO TO CONTACT</a:t>
            </a:r>
          </a:p>
        </p:txBody>
      </p:sp>
      <p:sp>
        <p:nvSpPr>
          <p:cNvPr id="17" name="Text Placeholder 5">
            <a:extLst>
              <a:ext uri="{FF2B5EF4-FFF2-40B4-BE49-F238E27FC236}">
                <a16:creationId xmlns:a16="http://schemas.microsoft.com/office/drawing/2014/main" id="{549CC742-3A2F-D336-C7FC-E8DA496E355E}"/>
              </a:ext>
            </a:extLst>
          </p:cNvPr>
          <p:cNvSpPr>
            <a:spLocks noGrp="1"/>
          </p:cNvSpPr>
          <p:nvPr>
            <p:ph type="body" sz="quarter" idx="47" hasCustomPrompt="1"/>
          </p:nvPr>
        </p:nvSpPr>
        <p:spPr>
          <a:xfrm>
            <a:off x="4592316" y="1966297"/>
            <a:ext cx="2010996" cy="116032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r>
              <a:rPr lang="en-US"/>
              <a:t>Provide 3-5 names and email addresses of people who have experienced this problem</a:t>
            </a:r>
          </a:p>
        </p:txBody>
      </p:sp>
      <p:sp>
        <p:nvSpPr>
          <p:cNvPr id="29" name="Rectangle 28">
            <a:extLst>
              <a:ext uri="{FF2B5EF4-FFF2-40B4-BE49-F238E27FC236}">
                <a16:creationId xmlns:a16="http://schemas.microsoft.com/office/drawing/2014/main" id="{39093CD7-8321-12DB-8101-B3851EB7EB58}"/>
              </a:ext>
            </a:extLst>
          </p:cNvPr>
          <p:cNvSpPr/>
          <p:nvPr/>
        </p:nvSpPr>
        <p:spPr>
          <a:xfrm>
            <a:off x="4589689" y="154153"/>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0" name="Text Placeholder 5">
            <a:extLst>
              <a:ext uri="{FF2B5EF4-FFF2-40B4-BE49-F238E27FC236}">
                <a16:creationId xmlns:a16="http://schemas.microsoft.com/office/drawing/2014/main" id="{41FC602E-1DA5-854F-3851-8D93F6631664}"/>
              </a:ext>
            </a:extLst>
          </p:cNvPr>
          <p:cNvSpPr>
            <a:spLocks noGrp="1"/>
          </p:cNvSpPr>
          <p:nvPr>
            <p:ph type="body" sz="quarter" idx="32" hasCustomPrompt="1"/>
          </p:nvPr>
        </p:nvSpPr>
        <p:spPr>
          <a:xfrm>
            <a:off x="4589689" y="365811"/>
            <a:ext cx="2011680"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Tree>
    <p:extLst>
      <p:ext uri="{BB962C8B-B14F-4D97-AF65-F5344CB8AC3E}">
        <p14:creationId xmlns:p14="http://schemas.microsoft.com/office/powerpoint/2010/main" val="511820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DEAS worksh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272771-F5CF-93F0-843B-0AF9F063B6B0}"/>
              </a:ext>
            </a:extLst>
          </p:cNvPr>
          <p:cNvSpPr/>
          <p:nvPr/>
        </p:nvSpPr>
        <p:spPr>
          <a:xfrm>
            <a:off x="3511288" y="193180"/>
            <a:ext cx="2542032" cy="506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IDEA or STORY</a:t>
            </a:r>
          </a:p>
        </p:txBody>
      </p:sp>
      <p:sp>
        <p:nvSpPr>
          <p:cNvPr id="4" name="Rectangle 3">
            <a:extLst>
              <a:ext uri="{FF2B5EF4-FFF2-40B4-BE49-F238E27FC236}">
                <a16:creationId xmlns:a16="http://schemas.microsoft.com/office/drawing/2014/main" id="{C2608132-83FC-0DA1-0193-3C87209BABC6}"/>
              </a:ext>
            </a:extLst>
          </p:cNvPr>
          <p:cNvSpPr/>
          <p:nvPr/>
        </p:nvSpPr>
        <p:spPr>
          <a:xfrm>
            <a:off x="6126480" y="193180"/>
            <a:ext cx="2542032" cy="506088"/>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dirty="0">
                <a:latin typeface="+mj-lt"/>
                <a:ea typeface="+mj-ea"/>
                <a:cs typeface="Calibri" panose="020F0502020204030204" pitchFamily="34" charset="0"/>
              </a:rPr>
              <a:t>PRIORITY (I*D*E*A*S/E)</a:t>
            </a:r>
          </a:p>
        </p:txBody>
      </p:sp>
      <p:sp>
        <p:nvSpPr>
          <p:cNvPr id="21" name="Text Placeholder 41">
            <a:extLst>
              <a:ext uri="{FF2B5EF4-FFF2-40B4-BE49-F238E27FC236}">
                <a16:creationId xmlns:a16="http://schemas.microsoft.com/office/drawing/2014/main" id="{B299C347-F440-9C15-445A-FCDE9390D290}"/>
              </a:ext>
            </a:extLst>
          </p:cNvPr>
          <p:cNvSpPr>
            <a:spLocks noGrp="1"/>
          </p:cNvSpPr>
          <p:nvPr>
            <p:ph type="body" sz="quarter" idx="35" hasCustomPrompt="1"/>
          </p:nvPr>
        </p:nvSpPr>
        <p:spPr>
          <a:xfrm>
            <a:off x="3510971" y="371367"/>
            <a:ext cx="2536261" cy="320040"/>
          </a:xfrm>
          <a:prstGeom prst="rect">
            <a:avLst/>
          </a:prstGeom>
        </p:spPr>
        <p:txBody>
          <a:bodyPr/>
          <a:lstStyle>
            <a:lvl1pPr>
              <a:defRPr sz="1599" b="0" i="0">
                <a:latin typeface="+mj-lt"/>
              </a:defRPr>
            </a:lvl1pPr>
          </a:lstStyle>
          <a:p>
            <a:pPr lvl="0"/>
            <a:r>
              <a:rPr lang="en-US" dirty="0"/>
              <a:t>Idea or Story</a:t>
            </a:r>
          </a:p>
        </p:txBody>
      </p:sp>
      <p:sp>
        <p:nvSpPr>
          <p:cNvPr id="22" name="Text Placeholder 41">
            <a:extLst>
              <a:ext uri="{FF2B5EF4-FFF2-40B4-BE49-F238E27FC236}">
                <a16:creationId xmlns:a16="http://schemas.microsoft.com/office/drawing/2014/main" id="{2FB2FECB-A829-DC4C-BA29-89BB5516F2C5}"/>
              </a:ext>
            </a:extLst>
          </p:cNvPr>
          <p:cNvSpPr>
            <a:spLocks noGrp="1"/>
          </p:cNvSpPr>
          <p:nvPr>
            <p:ph type="body" sz="quarter" idx="36" hasCustomPrompt="1"/>
          </p:nvPr>
        </p:nvSpPr>
        <p:spPr>
          <a:xfrm>
            <a:off x="6120392" y="371367"/>
            <a:ext cx="2547804" cy="320040"/>
          </a:xfrm>
          <a:prstGeom prst="rect">
            <a:avLst/>
          </a:prstGeom>
        </p:spPr>
        <p:txBody>
          <a:bodyPr>
            <a:noAutofit/>
          </a:bodyPr>
          <a:lstStyle>
            <a:lvl1pPr>
              <a:defRPr sz="1599" b="0" i="0">
                <a:latin typeface="+mj-lt"/>
              </a:defRPr>
            </a:lvl1pPr>
          </a:lstStyle>
          <a:p>
            <a:pPr lvl="0"/>
            <a:r>
              <a:rPr lang="en-US" dirty="0"/>
              <a:t>Priority</a:t>
            </a:r>
          </a:p>
        </p:txBody>
      </p:sp>
      <p:sp>
        <p:nvSpPr>
          <p:cNvPr id="23" name="TextBox 22">
            <a:extLst>
              <a:ext uri="{FF2B5EF4-FFF2-40B4-BE49-F238E27FC236}">
                <a16:creationId xmlns:a16="http://schemas.microsoft.com/office/drawing/2014/main" id="{805BC29B-EB72-A888-9A47-4F8499074655}"/>
              </a:ext>
            </a:extLst>
          </p:cNvPr>
          <p:cNvSpPr txBox="1"/>
          <p:nvPr/>
        </p:nvSpPr>
        <p:spPr>
          <a:xfrm>
            <a:off x="-118946" y="951571"/>
            <a:ext cx="0" cy="0"/>
          </a:xfrm>
          <a:prstGeom prst="rect">
            <a:avLst/>
          </a:prstGeom>
          <a:noFill/>
        </p:spPr>
        <p:txBody>
          <a:bodyPr wrap="none" rtlCol="0" anchor="ctr">
            <a:noAutofit/>
          </a:bodyPr>
          <a:lstStyle/>
          <a:p>
            <a:pPr algn="ctr"/>
            <a:endParaRPr lang="en-US" sz="2398">
              <a:latin typeface="+mj-lt"/>
              <a:ea typeface="Century Gothic" charset="0"/>
              <a:cs typeface="Calibri" panose="020F0502020204030204" pitchFamily="34" charset="0"/>
            </a:endParaRPr>
          </a:p>
        </p:txBody>
      </p:sp>
      <p:sp>
        <p:nvSpPr>
          <p:cNvPr id="5" name="Rectangle 4">
            <a:extLst>
              <a:ext uri="{FF2B5EF4-FFF2-40B4-BE49-F238E27FC236}">
                <a16:creationId xmlns:a16="http://schemas.microsoft.com/office/drawing/2014/main" id="{C00DB6FC-2DFF-AF70-66A8-3B3E4146AC29}"/>
              </a:ext>
            </a:extLst>
          </p:cNvPr>
          <p:cNvSpPr/>
          <p:nvPr/>
        </p:nvSpPr>
        <p:spPr>
          <a:xfrm>
            <a:off x="883920" y="777162"/>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dirty="0">
                <a:latin typeface="+mj-lt"/>
                <a:ea typeface="+mj-ea"/>
                <a:cs typeface="Calibri" panose="020F0502020204030204" pitchFamily="34" charset="0"/>
              </a:rPr>
              <a:t>IMPACT OF PROBLEM</a:t>
            </a:r>
          </a:p>
        </p:txBody>
      </p:sp>
      <p:sp>
        <p:nvSpPr>
          <p:cNvPr id="6" name="Rectangle 5">
            <a:extLst>
              <a:ext uri="{FF2B5EF4-FFF2-40B4-BE49-F238E27FC236}">
                <a16:creationId xmlns:a16="http://schemas.microsoft.com/office/drawing/2014/main" id="{528431A7-298D-E530-786C-85BBFB2AFADB}"/>
              </a:ext>
            </a:extLst>
          </p:cNvPr>
          <p:cNvSpPr/>
          <p:nvPr/>
        </p:nvSpPr>
        <p:spPr>
          <a:xfrm>
            <a:off x="3505200" y="777162"/>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dirty="0">
                <a:latin typeface="+mj-lt"/>
                <a:ea typeface="+mj-ea"/>
                <a:cs typeface="Calibri" panose="020F0502020204030204" pitchFamily="34" charset="0"/>
              </a:rPr>
              <a:t>DISSATISFACTION</a:t>
            </a:r>
          </a:p>
        </p:txBody>
      </p:sp>
      <p:sp>
        <p:nvSpPr>
          <p:cNvPr id="7" name="Rectangle 6">
            <a:extLst>
              <a:ext uri="{FF2B5EF4-FFF2-40B4-BE49-F238E27FC236}">
                <a16:creationId xmlns:a16="http://schemas.microsoft.com/office/drawing/2014/main" id="{E8A38CF8-376E-B757-F455-5583DAEA915F}"/>
              </a:ext>
            </a:extLst>
          </p:cNvPr>
          <p:cNvSpPr/>
          <p:nvPr/>
        </p:nvSpPr>
        <p:spPr>
          <a:xfrm>
            <a:off x="6126480" y="777162"/>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EVIDENCE</a:t>
            </a:r>
          </a:p>
        </p:txBody>
      </p:sp>
      <p:sp>
        <p:nvSpPr>
          <p:cNvPr id="27" name="Rectangle 26">
            <a:extLst>
              <a:ext uri="{FF2B5EF4-FFF2-40B4-BE49-F238E27FC236}">
                <a16:creationId xmlns:a16="http://schemas.microsoft.com/office/drawing/2014/main" id="{DC8A3642-F95C-E6E3-8600-409056474997}"/>
              </a:ext>
            </a:extLst>
          </p:cNvPr>
          <p:cNvSpPr/>
          <p:nvPr/>
        </p:nvSpPr>
        <p:spPr>
          <a:xfrm>
            <a:off x="457200" y="777162"/>
            <a:ext cx="365760" cy="1737360"/>
          </a:xfrm>
          <a:prstGeom prst="rect">
            <a:avLst/>
          </a:prstGeom>
          <a:solidFill>
            <a:schemeClr val="accent1"/>
          </a:solidFill>
          <a:ln>
            <a:noFill/>
          </a:ln>
          <a:effectLst/>
        </p:spPr>
        <p:txBody>
          <a:bodyPr vert="vert270" wrap="square" lIns="91355" tIns="45678" rIns="91355" bIns="45678" rtlCol="0" anchor="ctr">
            <a:noAutofit/>
          </a:bodyPr>
          <a:lstStyle/>
          <a:p>
            <a:pPr algn="ctr"/>
            <a:r>
              <a:rPr lang="en-US" sz="1399" b="0" cap="none" spc="0" dirty="0">
                <a:ln w="0">
                  <a:noFill/>
                </a:ln>
                <a:solidFill>
                  <a:schemeClr val="bg1"/>
                </a:solidFill>
                <a:latin typeface="+mj-lt"/>
              </a:rPr>
              <a:t>MARKET</a:t>
            </a:r>
          </a:p>
        </p:txBody>
      </p:sp>
      <p:sp>
        <p:nvSpPr>
          <p:cNvPr id="8" name="Rectangle 7">
            <a:extLst>
              <a:ext uri="{FF2B5EF4-FFF2-40B4-BE49-F238E27FC236}">
                <a16:creationId xmlns:a16="http://schemas.microsoft.com/office/drawing/2014/main" id="{41423146-F5FF-46FB-1A03-C3C70024EF62}"/>
              </a:ext>
            </a:extLst>
          </p:cNvPr>
          <p:cNvSpPr/>
          <p:nvPr/>
        </p:nvSpPr>
        <p:spPr>
          <a:xfrm>
            <a:off x="883920" y="2592417"/>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ADVANTAGE TO US</a:t>
            </a:r>
          </a:p>
        </p:txBody>
      </p:sp>
      <p:sp>
        <p:nvSpPr>
          <p:cNvPr id="9" name="Rectangle 8">
            <a:extLst>
              <a:ext uri="{FF2B5EF4-FFF2-40B4-BE49-F238E27FC236}">
                <a16:creationId xmlns:a16="http://schemas.microsoft.com/office/drawing/2014/main" id="{62B04916-ADD7-5090-55E2-5FFDA3A47D83}"/>
              </a:ext>
            </a:extLst>
          </p:cNvPr>
          <p:cNvSpPr/>
          <p:nvPr/>
        </p:nvSpPr>
        <p:spPr>
          <a:xfrm>
            <a:off x="3505200" y="2592417"/>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STRATEGIC ALIGNMENT</a:t>
            </a:r>
          </a:p>
        </p:txBody>
      </p:sp>
      <p:sp>
        <p:nvSpPr>
          <p:cNvPr id="10" name="Rectangle 9">
            <a:extLst>
              <a:ext uri="{FF2B5EF4-FFF2-40B4-BE49-F238E27FC236}">
                <a16:creationId xmlns:a16="http://schemas.microsoft.com/office/drawing/2014/main" id="{2DB1C395-958B-CAFA-CA12-48FCF1E4B1D6}"/>
              </a:ext>
            </a:extLst>
          </p:cNvPr>
          <p:cNvSpPr/>
          <p:nvPr/>
        </p:nvSpPr>
        <p:spPr>
          <a:xfrm>
            <a:off x="6126480" y="2592417"/>
            <a:ext cx="2542032" cy="173736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a:latin typeface="+mj-lt"/>
                <a:ea typeface="+mj-ea"/>
                <a:cs typeface="Calibri" panose="020F0502020204030204" pitchFamily="34" charset="0"/>
              </a:rPr>
              <a:t>EFFORT TO DELIVER</a:t>
            </a:r>
          </a:p>
        </p:txBody>
      </p:sp>
      <p:sp>
        <p:nvSpPr>
          <p:cNvPr id="28" name="Rectangle 27">
            <a:extLst>
              <a:ext uri="{FF2B5EF4-FFF2-40B4-BE49-F238E27FC236}">
                <a16:creationId xmlns:a16="http://schemas.microsoft.com/office/drawing/2014/main" id="{E69728B3-CFFD-2FD0-568A-5A89C249C92A}"/>
              </a:ext>
            </a:extLst>
          </p:cNvPr>
          <p:cNvSpPr/>
          <p:nvPr/>
        </p:nvSpPr>
        <p:spPr>
          <a:xfrm>
            <a:off x="457200" y="2592416"/>
            <a:ext cx="365760" cy="1737360"/>
          </a:xfrm>
          <a:prstGeom prst="rect">
            <a:avLst/>
          </a:prstGeom>
          <a:solidFill>
            <a:schemeClr val="accent4"/>
          </a:solidFill>
          <a:ln>
            <a:noFill/>
          </a:ln>
          <a:effectLst/>
        </p:spPr>
        <p:txBody>
          <a:bodyPr vert="vert270" wrap="square" lIns="91355" tIns="45678" rIns="91355" bIns="45678" rtlCol="0" anchor="ctr">
            <a:noAutofit/>
          </a:bodyPr>
          <a:lstStyle/>
          <a:p>
            <a:pPr algn="ctr"/>
            <a:r>
              <a:rPr lang="en-US" sz="1399" b="0" cap="none" spc="0" dirty="0">
                <a:ln w="0">
                  <a:noFill/>
                </a:ln>
                <a:solidFill>
                  <a:schemeClr val="bg1"/>
                </a:solidFill>
                <a:latin typeface="+mj-lt"/>
              </a:rPr>
              <a:t>ORGANIZATION</a:t>
            </a:r>
          </a:p>
        </p:txBody>
      </p:sp>
      <p:sp>
        <p:nvSpPr>
          <p:cNvPr id="29" name="TextBox 28">
            <a:extLst>
              <a:ext uri="{FF2B5EF4-FFF2-40B4-BE49-F238E27FC236}">
                <a16:creationId xmlns:a16="http://schemas.microsoft.com/office/drawing/2014/main" id="{D97B05E6-69DE-BED4-1D94-C6C2843CFAA0}"/>
              </a:ext>
            </a:extLst>
          </p:cNvPr>
          <p:cNvSpPr txBox="1"/>
          <p:nvPr/>
        </p:nvSpPr>
        <p:spPr>
          <a:xfrm>
            <a:off x="374905" y="128016"/>
            <a:ext cx="2778044"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dirty="0"/>
              <a:t>IDEAS worksheet</a:t>
            </a:r>
          </a:p>
        </p:txBody>
      </p:sp>
      <p:sp>
        <p:nvSpPr>
          <p:cNvPr id="30" name="TextBox 29">
            <a:extLst>
              <a:ext uri="{FF2B5EF4-FFF2-40B4-BE49-F238E27FC236}">
                <a16:creationId xmlns:a16="http://schemas.microsoft.com/office/drawing/2014/main" id="{32C3046D-5210-AD97-02C0-03E65BDC5EE2}"/>
              </a:ext>
            </a:extLst>
          </p:cNvPr>
          <p:cNvSpPr txBox="1"/>
          <p:nvPr/>
        </p:nvSpPr>
        <p:spPr>
          <a:xfrm>
            <a:off x="384048" y="457200"/>
            <a:ext cx="2779283" cy="201066"/>
          </a:xfrm>
          <a:prstGeom prst="rect">
            <a:avLst/>
          </a:prstGeom>
          <a:noFill/>
        </p:spPr>
        <p:txBody>
          <a:bodyPr wrap="square" rtlCol="0" anchor="ctr">
            <a:noAutofit/>
          </a:bodyPr>
          <a:lstStyle/>
          <a:p>
            <a:pPr algn="l"/>
            <a:r>
              <a:rPr lang="en-US" sz="900" dirty="0">
                <a:latin typeface="Calibri" panose="020F0502020204030204" pitchFamily="34" charset="0"/>
                <a:ea typeface="Century Gothic" charset="0"/>
                <a:cs typeface="Calibri" panose="020F0502020204030204" pitchFamily="34" charset="0"/>
              </a:rPr>
              <a:t>Profile the impact and value of an idea or story</a:t>
            </a:r>
          </a:p>
        </p:txBody>
      </p:sp>
      <p:sp>
        <p:nvSpPr>
          <p:cNvPr id="31" name="Rectangle 30">
            <a:extLst>
              <a:ext uri="{FF2B5EF4-FFF2-40B4-BE49-F238E27FC236}">
                <a16:creationId xmlns:a16="http://schemas.microsoft.com/office/drawing/2014/main" id="{617597A5-66A6-DA17-C1A3-15C1656DFC3C}"/>
              </a:ext>
            </a:extLst>
          </p:cNvPr>
          <p:cNvSpPr/>
          <p:nvPr/>
        </p:nvSpPr>
        <p:spPr>
          <a:xfrm>
            <a:off x="457200" y="4407671"/>
            <a:ext cx="8212388"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32" name="Text Placeholder 41">
            <a:extLst>
              <a:ext uri="{FF2B5EF4-FFF2-40B4-BE49-F238E27FC236}">
                <a16:creationId xmlns:a16="http://schemas.microsoft.com/office/drawing/2014/main" id="{E6A4C26A-A2CF-51AA-6926-079566339D50}"/>
              </a:ext>
            </a:extLst>
          </p:cNvPr>
          <p:cNvSpPr>
            <a:spLocks noGrp="1"/>
          </p:cNvSpPr>
          <p:nvPr>
            <p:ph type="body" sz="quarter" idx="60" hasCustomPrompt="1"/>
          </p:nvPr>
        </p:nvSpPr>
        <p:spPr>
          <a:xfrm>
            <a:off x="1930401" y="4407671"/>
            <a:ext cx="6739188" cy="232738"/>
          </a:xfrm>
          <a:prstGeom prst="rect">
            <a:avLst/>
          </a:prstGeom>
        </p:spPr>
        <p:txBody>
          <a:bodyPr lIns="45720" rIns="45720" anchor="ctr">
            <a:noAutofit/>
          </a:bodyPr>
          <a:lstStyle>
            <a:lvl1pPr>
              <a:defRPr sz="1000" b="0" i="0">
                <a:latin typeface="+mj-lt"/>
              </a:defRPr>
            </a:lvl1pPr>
          </a:lstStyle>
          <a:p>
            <a:pPr lvl="0"/>
            <a:r>
              <a:rPr lang="en-US" dirty="0"/>
              <a:t>Define rating method (such as 1-5 or Fibonacci)</a:t>
            </a:r>
          </a:p>
        </p:txBody>
      </p:sp>
      <p:sp>
        <p:nvSpPr>
          <p:cNvPr id="16" name="Text Placeholder 5">
            <a:extLst>
              <a:ext uri="{FF2B5EF4-FFF2-40B4-BE49-F238E27FC236}">
                <a16:creationId xmlns:a16="http://schemas.microsoft.com/office/drawing/2014/main" id="{C0B21727-FA91-C3AF-8640-D0BB2AF04B72}"/>
              </a:ext>
            </a:extLst>
          </p:cNvPr>
          <p:cNvSpPr>
            <a:spLocks noGrp="1"/>
          </p:cNvSpPr>
          <p:nvPr>
            <p:ph type="body" sz="quarter" idx="29" hasCustomPrompt="1"/>
          </p:nvPr>
        </p:nvSpPr>
        <p:spPr>
          <a:xfrm>
            <a:off x="883920" y="1059398"/>
            <a:ext cx="2542032" cy="1455124"/>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Customers' perception of how the problem affects their organization</a:t>
            </a:r>
          </a:p>
        </p:txBody>
      </p:sp>
      <p:sp>
        <p:nvSpPr>
          <p:cNvPr id="17" name="Text Placeholder 5">
            <a:extLst>
              <a:ext uri="{FF2B5EF4-FFF2-40B4-BE49-F238E27FC236}">
                <a16:creationId xmlns:a16="http://schemas.microsoft.com/office/drawing/2014/main" id="{E6A4B43D-DB2D-FEDA-AED1-1DD068591677}"/>
              </a:ext>
            </a:extLst>
          </p:cNvPr>
          <p:cNvSpPr>
            <a:spLocks noGrp="1"/>
          </p:cNvSpPr>
          <p:nvPr>
            <p:ph type="body" sz="quarter" idx="30" hasCustomPrompt="1"/>
          </p:nvPr>
        </p:nvSpPr>
        <p:spPr>
          <a:xfrm>
            <a:off x="3505200" y="1060626"/>
            <a:ext cx="2542032" cy="1453896"/>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Explain the lack of satisfaction with the existing state</a:t>
            </a:r>
          </a:p>
        </p:txBody>
      </p:sp>
      <p:sp>
        <p:nvSpPr>
          <p:cNvPr id="18" name="Text Placeholder 5">
            <a:extLst>
              <a:ext uri="{FF2B5EF4-FFF2-40B4-BE49-F238E27FC236}">
                <a16:creationId xmlns:a16="http://schemas.microsoft.com/office/drawing/2014/main" id="{7114DE5A-7EAC-B965-01C4-35A133209835}"/>
              </a:ext>
            </a:extLst>
          </p:cNvPr>
          <p:cNvSpPr>
            <a:spLocks noGrp="1"/>
          </p:cNvSpPr>
          <p:nvPr>
            <p:ph type="body" sz="quarter" idx="31" hasCustomPrompt="1"/>
          </p:nvPr>
        </p:nvSpPr>
        <p:spPr>
          <a:xfrm>
            <a:off x="6120392" y="1072503"/>
            <a:ext cx="2542032" cy="1453896"/>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The percentage of the market experiencing the problem </a:t>
            </a:r>
          </a:p>
        </p:txBody>
      </p:sp>
      <p:sp>
        <p:nvSpPr>
          <p:cNvPr id="19" name="Text Placeholder 5">
            <a:extLst>
              <a:ext uri="{FF2B5EF4-FFF2-40B4-BE49-F238E27FC236}">
                <a16:creationId xmlns:a16="http://schemas.microsoft.com/office/drawing/2014/main" id="{411F82B4-ED8B-282E-1227-9C3DE5379F32}"/>
              </a:ext>
            </a:extLst>
          </p:cNvPr>
          <p:cNvSpPr>
            <a:spLocks noGrp="1"/>
          </p:cNvSpPr>
          <p:nvPr>
            <p:ph type="body" sz="quarter" idx="32" hasCustomPrompt="1"/>
          </p:nvPr>
        </p:nvSpPr>
        <p:spPr>
          <a:xfrm>
            <a:off x="893064" y="2858030"/>
            <a:ext cx="2542032" cy="1453896"/>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Explain why this has importance to your organization</a:t>
            </a:r>
          </a:p>
        </p:txBody>
      </p:sp>
      <p:sp>
        <p:nvSpPr>
          <p:cNvPr id="20" name="Text Placeholder 5">
            <a:extLst>
              <a:ext uri="{FF2B5EF4-FFF2-40B4-BE49-F238E27FC236}">
                <a16:creationId xmlns:a16="http://schemas.microsoft.com/office/drawing/2014/main" id="{917A66E2-19ED-4498-3DDA-C15FC223B2C2}"/>
              </a:ext>
            </a:extLst>
          </p:cNvPr>
          <p:cNvSpPr>
            <a:spLocks noGrp="1"/>
          </p:cNvSpPr>
          <p:nvPr>
            <p:ph type="body" sz="quarter" idx="37" hasCustomPrompt="1"/>
          </p:nvPr>
        </p:nvSpPr>
        <p:spPr>
          <a:xfrm>
            <a:off x="3505200" y="2858030"/>
            <a:ext cx="2542032" cy="1453896"/>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The extent to which this idea aligns with current or future organizational strategy</a:t>
            </a:r>
          </a:p>
        </p:txBody>
      </p:sp>
      <p:sp>
        <p:nvSpPr>
          <p:cNvPr id="33" name="Text Placeholder 5">
            <a:extLst>
              <a:ext uri="{FF2B5EF4-FFF2-40B4-BE49-F238E27FC236}">
                <a16:creationId xmlns:a16="http://schemas.microsoft.com/office/drawing/2014/main" id="{049611EB-58D8-C832-ABFC-15DE6B4D6F0E}"/>
              </a:ext>
            </a:extLst>
          </p:cNvPr>
          <p:cNvSpPr>
            <a:spLocks noGrp="1"/>
          </p:cNvSpPr>
          <p:nvPr>
            <p:ph type="body" sz="quarter" idx="34" hasCustomPrompt="1"/>
          </p:nvPr>
        </p:nvSpPr>
        <p:spPr>
          <a:xfrm>
            <a:off x="6120392" y="2858030"/>
            <a:ext cx="2542032" cy="1453896"/>
          </a:xfrm>
          <a:prstGeom prst="rect">
            <a:avLst/>
          </a:prstGeom>
          <a:noFill/>
          <a:ln>
            <a:noFill/>
          </a:ln>
        </p:spPr>
        <p:txBody>
          <a:bodyPr vert="horz" wrap="square" lIns="91430" tIns="45716" rIns="91430" bIns="45716" numCol="1" anchor="t" anchorCtr="0" compatLnSpc="1">
            <a:prstTxWarp prst="textNoShape">
              <a:avLst/>
            </a:prstTxWarp>
            <a:noAutofit/>
          </a:bodyPr>
          <a:lstStyle>
            <a:lvl1pPr marL="0" marR="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lang="en-US" sz="1000" b="0" i="0">
                <a:latin typeface="+mn-lt"/>
                <a:ea typeface="+mn-ea"/>
              </a:defRPr>
            </a:lvl1pPr>
          </a:lstStyle>
          <a:p>
            <a:pPr marL="0" marR="0" lvl="0" indent="0" algn="l" defTabSz="682670"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sz="1045" dirty="0"/>
              <a:t>The complexity in terms of design and development as well as marketing, sales, and support teams</a:t>
            </a:r>
          </a:p>
        </p:txBody>
      </p:sp>
      <p:sp>
        <p:nvSpPr>
          <p:cNvPr id="2" name="TextBox 1">
            <a:extLst>
              <a:ext uri="{FF2B5EF4-FFF2-40B4-BE49-F238E27FC236}">
                <a16:creationId xmlns:a16="http://schemas.microsoft.com/office/drawing/2014/main" id="{0F97BD15-0424-8345-7997-9D38094EBF60}"/>
              </a:ext>
            </a:extLst>
          </p:cNvPr>
          <p:cNvSpPr txBox="1"/>
          <p:nvPr/>
        </p:nvSpPr>
        <p:spPr>
          <a:xfrm>
            <a:off x="0" y="-511018"/>
            <a:ext cx="9143999" cy="461665"/>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Use an opportunity score for each problem to rate the value of solving the problem. By using consistent market and organizational factors across the set of problems to be solved, you can prioritize a group of items to identify the best ones to solve for your organization.</a:t>
            </a:r>
          </a:p>
        </p:txBody>
      </p:sp>
      <p:sp>
        <p:nvSpPr>
          <p:cNvPr id="11" name="TextBox 10">
            <a:extLst>
              <a:ext uri="{FF2B5EF4-FFF2-40B4-BE49-F238E27FC236}">
                <a16:creationId xmlns:a16="http://schemas.microsoft.com/office/drawing/2014/main" id="{BE2655BF-21CF-115C-8D1D-69F492FDF73F}"/>
              </a:ext>
            </a:extLst>
          </p:cNvPr>
          <p:cNvSpPr txBox="1"/>
          <p:nvPr/>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1" dirty="0"/>
              <a:t>Impact of the Problem </a:t>
            </a:r>
            <a:r>
              <a:rPr lang="en-US" dirty="0"/>
              <a:t>is your customers' perception of how the problem affects their organization—reduced productivity or revenue, for instance.</a:t>
            </a:r>
          </a:p>
          <a:p>
            <a:pPr lvl="0"/>
            <a:r>
              <a:rPr lang="en-US" b="1" dirty="0"/>
              <a:t>Dissatisfaction</a:t>
            </a:r>
            <a:r>
              <a:rPr lang="en-US" dirty="0"/>
              <a:t> relates to their lack of satisfaction with the existing state. Are they annoyed or frantic? Do they care just a little or a lot? </a:t>
            </a:r>
          </a:p>
          <a:p>
            <a:pPr lvl="0"/>
            <a:r>
              <a:rPr lang="en-US" b="1" dirty="0"/>
              <a:t>Evidence</a:t>
            </a:r>
            <a:r>
              <a:rPr lang="en-US" dirty="0"/>
              <a:t> is how many are experiencing the problem where 1 is only a few and 5 is all customers. And if you have NO evidence, you can use 0—which will force the priority to be zero until you have done some research.</a:t>
            </a:r>
          </a:p>
          <a:p>
            <a:pPr lvl="0"/>
            <a:r>
              <a:rPr lang="en-US" b="1" dirty="0"/>
              <a:t>Advantage to us </a:t>
            </a:r>
            <a:r>
              <a:rPr lang="en-US" dirty="0"/>
              <a:t>represents the importance to your organization—this could be alignment with strategic or technology initiatives or simply impact in increased revenue or cost savings. </a:t>
            </a:r>
          </a:p>
          <a:p>
            <a:pPr lvl="0"/>
            <a:r>
              <a:rPr lang="en-US" b="1" dirty="0"/>
              <a:t>Strategic Alignment </a:t>
            </a:r>
            <a:r>
              <a:rPr lang="en-US" dirty="0"/>
              <a:t>is the extent to which this idea aligns with current or future organizational strategy. It counter-balances strategic items over items with smaller effort.</a:t>
            </a:r>
          </a:p>
          <a:p>
            <a:pPr lvl="0"/>
            <a:r>
              <a:rPr lang="en-US" dirty="0"/>
              <a:t>Finally, the </a:t>
            </a:r>
            <a:r>
              <a:rPr lang="en-US" b="1" dirty="0"/>
              <a:t>Effort to deliver </a:t>
            </a:r>
            <a:r>
              <a:rPr lang="en-US" dirty="0"/>
              <a:t>embraces the logic that if two things are roughly the same, work on the easier one first—so this format skews in favor of the easy stuff.</a:t>
            </a:r>
          </a:p>
          <a:p>
            <a:pPr lvl="0"/>
            <a:r>
              <a:rPr lang="en-US" dirty="0"/>
              <a:t>Define your </a:t>
            </a:r>
            <a:r>
              <a:rPr lang="en-US" b="1" dirty="0"/>
              <a:t>Rating Method </a:t>
            </a:r>
            <a:r>
              <a:rPr lang="en-US" b="0" dirty="0"/>
              <a:t>to provide guidance to the team when scoring items. Some teams use a simple 1-5 scoring, others prefer the </a:t>
            </a:r>
            <a:r>
              <a:rPr lang="en-US" dirty="0"/>
              <a:t>Fibonacci sequence of 1, 2, 3, 5, 8, 13, 21, and so on (each value is the sum of the prior two values)</a:t>
            </a:r>
            <a:r>
              <a:rPr lang="en-US" b="0" dirty="0"/>
              <a:t> </a:t>
            </a:r>
            <a:endParaRPr lang="en-US" b="1" dirty="0"/>
          </a:p>
        </p:txBody>
      </p:sp>
      <p:sp>
        <p:nvSpPr>
          <p:cNvPr id="34" name="Text Placeholder 33">
            <a:extLst>
              <a:ext uri="{FF2B5EF4-FFF2-40B4-BE49-F238E27FC236}">
                <a16:creationId xmlns:a16="http://schemas.microsoft.com/office/drawing/2014/main" id="{C18E0B9B-B98B-5743-2EFC-C3E44CDB4102}"/>
              </a:ext>
            </a:extLst>
          </p:cNvPr>
          <p:cNvSpPr>
            <a:spLocks noGrp="1"/>
          </p:cNvSpPr>
          <p:nvPr>
            <p:ph type="body" sz="quarter" idx="61" hasCustomPrompt="1"/>
          </p:nvPr>
        </p:nvSpPr>
        <p:spPr>
          <a:xfrm>
            <a:off x="2973515" y="718910"/>
            <a:ext cx="452437" cy="280988"/>
          </a:xfrm>
          <a:prstGeom prst="rect">
            <a:avLst/>
          </a:prstGeom>
        </p:spPr>
        <p:txBody>
          <a:bodyPr/>
          <a:lstStyle>
            <a:lvl1pPr algn="r">
              <a:defRPr sz="1600"/>
            </a:lvl1pPr>
          </a:lstStyle>
          <a:p>
            <a:pPr lvl="0"/>
            <a:r>
              <a:rPr lang="en-US" dirty="0"/>
              <a:t>#</a:t>
            </a:r>
          </a:p>
        </p:txBody>
      </p:sp>
      <p:sp>
        <p:nvSpPr>
          <p:cNvPr id="35" name="Text Placeholder 33">
            <a:extLst>
              <a:ext uri="{FF2B5EF4-FFF2-40B4-BE49-F238E27FC236}">
                <a16:creationId xmlns:a16="http://schemas.microsoft.com/office/drawing/2014/main" id="{84093F4E-147A-6959-6F1C-49FF1AD1570B}"/>
              </a:ext>
            </a:extLst>
          </p:cNvPr>
          <p:cNvSpPr>
            <a:spLocks noGrp="1"/>
          </p:cNvSpPr>
          <p:nvPr>
            <p:ph type="body" sz="quarter" idx="62" hasCustomPrompt="1"/>
          </p:nvPr>
        </p:nvSpPr>
        <p:spPr>
          <a:xfrm>
            <a:off x="5595333" y="729100"/>
            <a:ext cx="452437" cy="280988"/>
          </a:xfrm>
          <a:prstGeom prst="rect">
            <a:avLst/>
          </a:prstGeom>
        </p:spPr>
        <p:txBody>
          <a:bodyPr/>
          <a:lstStyle>
            <a:lvl1pPr algn="r">
              <a:defRPr sz="1600"/>
            </a:lvl1pPr>
          </a:lstStyle>
          <a:p>
            <a:pPr lvl="0"/>
            <a:r>
              <a:rPr lang="en-US" dirty="0"/>
              <a:t>#</a:t>
            </a:r>
          </a:p>
        </p:txBody>
      </p:sp>
      <p:sp>
        <p:nvSpPr>
          <p:cNvPr id="36" name="Text Placeholder 33">
            <a:extLst>
              <a:ext uri="{FF2B5EF4-FFF2-40B4-BE49-F238E27FC236}">
                <a16:creationId xmlns:a16="http://schemas.microsoft.com/office/drawing/2014/main" id="{1B48F366-D441-24D4-3827-A1658C021FFB}"/>
              </a:ext>
            </a:extLst>
          </p:cNvPr>
          <p:cNvSpPr>
            <a:spLocks noGrp="1"/>
          </p:cNvSpPr>
          <p:nvPr>
            <p:ph type="body" sz="quarter" idx="63" hasCustomPrompt="1"/>
          </p:nvPr>
        </p:nvSpPr>
        <p:spPr>
          <a:xfrm>
            <a:off x="8217151" y="739290"/>
            <a:ext cx="452437" cy="280988"/>
          </a:xfrm>
          <a:prstGeom prst="rect">
            <a:avLst/>
          </a:prstGeom>
        </p:spPr>
        <p:txBody>
          <a:bodyPr/>
          <a:lstStyle>
            <a:lvl1pPr algn="r">
              <a:defRPr sz="1600"/>
            </a:lvl1pPr>
          </a:lstStyle>
          <a:p>
            <a:pPr lvl="0"/>
            <a:r>
              <a:rPr lang="en-US" dirty="0"/>
              <a:t>#</a:t>
            </a:r>
          </a:p>
        </p:txBody>
      </p:sp>
      <p:sp>
        <p:nvSpPr>
          <p:cNvPr id="37" name="Text Placeholder 33">
            <a:extLst>
              <a:ext uri="{FF2B5EF4-FFF2-40B4-BE49-F238E27FC236}">
                <a16:creationId xmlns:a16="http://schemas.microsoft.com/office/drawing/2014/main" id="{0B66DD18-7BC8-0862-CF37-5CC34BE5797E}"/>
              </a:ext>
            </a:extLst>
          </p:cNvPr>
          <p:cNvSpPr>
            <a:spLocks noGrp="1"/>
          </p:cNvSpPr>
          <p:nvPr>
            <p:ph type="body" sz="quarter" idx="64" hasCustomPrompt="1"/>
          </p:nvPr>
        </p:nvSpPr>
        <p:spPr>
          <a:xfrm>
            <a:off x="2966351" y="2531569"/>
            <a:ext cx="452437" cy="280988"/>
          </a:xfrm>
          <a:prstGeom prst="rect">
            <a:avLst/>
          </a:prstGeom>
        </p:spPr>
        <p:txBody>
          <a:bodyPr/>
          <a:lstStyle>
            <a:lvl1pPr algn="r">
              <a:defRPr sz="1600"/>
            </a:lvl1pPr>
          </a:lstStyle>
          <a:p>
            <a:pPr lvl="0"/>
            <a:r>
              <a:rPr lang="en-US" dirty="0"/>
              <a:t>#</a:t>
            </a:r>
          </a:p>
        </p:txBody>
      </p:sp>
      <p:sp>
        <p:nvSpPr>
          <p:cNvPr id="38" name="Text Placeholder 33">
            <a:extLst>
              <a:ext uri="{FF2B5EF4-FFF2-40B4-BE49-F238E27FC236}">
                <a16:creationId xmlns:a16="http://schemas.microsoft.com/office/drawing/2014/main" id="{086D61C9-7E5D-5361-0C8C-5E716D1B5E6F}"/>
              </a:ext>
            </a:extLst>
          </p:cNvPr>
          <p:cNvSpPr>
            <a:spLocks noGrp="1"/>
          </p:cNvSpPr>
          <p:nvPr>
            <p:ph type="body" sz="quarter" idx="65" hasCustomPrompt="1"/>
          </p:nvPr>
        </p:nvSpPr>
        <p:spPr>
          <a:xfrm>
            <a:off x="5588169" y="2541759"/>
            <a:ext cx="452437" cy="280988"/>
          </a:xfrm>
          <a:prstGeom prst="rect">
            <a:avLst/>
          </a:prstGeom>
        </p:spPr>
        <p:txBody>
          <a:bodyPr/>
          <a:lstStyle>
            <a:lvl1pPr algn="r">
              <a:defRPr sz="1600"/>
            </a:lvl1pPr>
          </a:lstStyle>
          <a:p>
            <a:pPr lvl="0"/>
            <a:r>
              <a:rPr lang="en-US" dirty="0"/>
              <a:t>#</a:t>
            </a:r>
          </a:p>
        </p:txBody>
      </p:sp>
      <p:sp>
        <p:nvSpPr>
          <p:cNvPr id="39" name="Text Placeholder 33">
            <a:extLst>
              <a:ext uri="{FF2B5EF4-FFF2-40B4-BE49-F238E27FC236}">
                <a16:creationId xmlns:a16="http://schemas.microsoft.com/office/drawing/2014/main" id="{2664FC22-8B6C-772D-D8EE-5422BA8CD7DF}"/>
              </a:ext>
            </a:extLst>
          </p:cNvPr>
          <p:cNvSpPr>
            <a:spLocks noGrp="1"/>
          </p:cNvSpPr>
          <p:nvPr>
            <p:ph type="body" sz="quarter" idx="66" hasCustomPrompt="1"/>
          </p:nvPr>
        </p:nvSpPr>
        <p:spPr>
          <a:xfrm>
            <a:off x="8209987" y="2551949"/>
            <a:ext cx="452437" cy="280988"/>
          </a:xfrm>
          <a:prstGeom prst="rect">
            <a:avLst/>
          </a:prstGeom>
        </p:spPr>
        <p:txBody>
          <a:bodyPr/>
          <a:lstStyle>
            <a:lvl1pPr algn="r">
              <a:defRPr sz="1600"/>
            </a:lvl1pPr>
          </a:lstStyle>
          <a:p>
            <a:pPr lvl="0"/>
            <a:r>
              <a:rPr lang="en-US" dirty="0"/>
              <a:t>#</a:t>
            </a:r>
          </a:p>
        </p:txBody>
      </p:sp>
    </p:spTree>
    <p:extLst>
      <p:ext uri="{BB962C8B-B14F-4D97-AF65-F5344CB8AC3E}">
        <p14:creationId xmlns:p14="http://schemas.microsoft.com/office/powerpoint/2010/main" val="1375754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ioritize_IDEAS">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5403051-135E-EE12-DB2C-56548E0D7CE8}"/>
              </a:ext>
            </a:extLst>
          </p:cNvPr>
          <p:cNvGraphicFramePr>
            <a:graphicFrameLocks noGrp="1"/>
          </p:cNvGraphicFramePr>
          <p:nvPr>
            <p:extLst>
              <p:ext uri="{D42A27DB-BD31-4B8C-83A1-F6EECF244321}">
                <p14:modId xmlns:p14="http://schemas.microsoft.com/office/powerpoint/2010/main" val="1076911920"/>
              </p:ext>
            </p:extLst>
          </p:nvPr>
        </p:nvGraphicFramePr>
        <p:xfrm>
          <a:off x="457199" y="679450"/>
          <a:ext cx="8229600" cy="3534563"/>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916593530"/>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1673948685"/>
                    </a:ext>
                  </a:extLst>
                </a:gridCol>
              </a:tblGrid>
              <a:tr h="528179">
                <a:tc rowSpan="2">
                  <a:txBody>
                    <a:bodyPr/>
                    <a:lstStyle/>
                    <a:p>
                      <a:pPr algn="ctr" rtl="0" fontAlgn="ctr"/>
                      <a:r>
                        <a:rPr lang="en-US" sz="1400" b="0" i="0" u="none" strike="noStrike">
                          <a:solidFill>
                            <a:schemeClr val="bg1"/>
                          </a:solidFill>
                          <a:effectLst/>
                          <a:latin typeface="+mj-lt"/>
                          <a:ea typeface="+mj-ea"/>
                          <a:cs typeface="Calibri" panose="020F0502020204030204" pitchFamily="34" charset="0"/>
                        </a:rPr>
                        <a:t>IDEA or </a:t>
                      </a:r>
                      <a:br>
                        <a:rPr lang="en-US" sz="1400" b="0" i="0" u="none" strike="noStrike">
                          <a:solidFill>
                            <a:schemeClr val="bg1"/>
                          </a:solidFill>
                          <a:effectLst/>
                          <a:latin typeface="+mj-lt"/>
                          <a:ea typeface="+mj-ea"/>
                          <a:cs typeface="Calibri" panose="020F0502020204030204" pitchFamily="34" charset="0"/>
                        </a:rPr>
                      </a:br>
                      <a:r>
                        <a:rPr lang="en-US" sz="1400" b="0" i="0" u="none" strike="noStrike">
                          <a:solidFill>
                            <a:schemeClr val="bg1"/>
                          </a:solidFill>
                          <a:effectLst/>
                          <a:latin typeface="+mj-lt"/>
                          <a:ea typeface="+mj-ea"/>
                          <a:cs typeface="Calibri" panose="020F0502020204030204" pitchFamily="34" charset="0"/>
                        </a:rPr>
                        <a:t>STORY </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MARKET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400" b="0" i="0" u="none" strike="noStrike">
                          <a:solidFill>
                            <a:schemeClr val="bg1"/>
                          </a:solidFill>
                          <a:effectLst/>
                          <a:latin typeface="+mj-lt"/>
                          <a:ea typeface="+mj-ea"/>
                          <a:cs typeface="Calibri" panose="020F0502020204030204" pitchFamily="34" charset="0"/>
                        </a:rPr>
                        <a:t>ORGANIZATION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en-US" sz="1400" b="0" i="0" u="none" strike="noStrike">
                        <a:solidFill>
                          <a:schemeClr val="bg1"/>
                        </a:solidFill>
                        <a:effectLst/>
                        <a:latin typeface="+mj-lt"/>
                        <a:ea typeface="+mj-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rtl="0" fontAlgn="ctr">
                        <a:spcAft>
                          <a:spcPts val="600"/>
                        </a:spcAft>
                      </a:pPr>
                      <a:r>
                        <a:rPr lang="en-US" sz="1400" b="0" i="0" u="none" strike="noStrike">
                          <a:solidFill>
                            <a:schemeClr val="bg1"/>
                          </a:solidFill>
                          <a:effectLst/>
                          <a:latin typeface="+mn-lt"/>
                          <a:ea typeface="+mj-ea"/>
                          <a:cs typeface="Calibri" panose="020F0502020204030204" pitchFamily="34" charset="0"/>
                        </a:rPr>
                        <a:t>PRIORITY </a:t>
                      </a:r>
                      <a:r>
                        <a:rPr kumimoji="0" lang="en-US" sz="1000" b="0" i="0" u="none" strike="noStrike" kern="1200">
                          <a:solidFill>
                            <a:schemeClr val="bg1"/>
                          </a:solidFill>
                          <a:effectLst/>
                          <a:latin typeface="+mn-lt"/>
                          <a:ea typeface="+mn-ea"/>
                          <a:cs typeface="Calibri" panose="020F0502020204030204" pitchFamily="34" charset="0"/>
                        </a:rPr>
                        <a:t>I*D*E*A*S/E</a:t>
                      </a:r>
                      <a:endParaRPr lang="en-US" sz="1000" b="0" i="0" u="none" strike="noStrike">
                        <a:solidFill>
                          <a:schemeClr val="bg1"/>
                        </a:solidFill>
                        <a:effectLst/>
                        <a:latin typeface="+mn-lt"/>
                        <a:ea typeface="+mj-ea"/>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13079">
                <a:tc vMerge="1">
                  <a:txBody>
                    <a:bodyPr/>
                    <a:lstStyle/>
                    <a:p>
                      <a:pPr algn="l" rtl="0" fontAlgn="ctr"/>
                      <a:endParaRPr lang="en-US" sz="1100" b="1" i="0" u="none" strike="noStrike">
                        <a:solidFill>
                          <a:schemeClr val="bg1"/>
                        </a:solidFill>
                        <a:effectLst/>
                        <a:latin typeface="Roboto" panose="02000000000000000000" pitchFamily="2"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IMPACT OF PROBLEM</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DISSATISFACTION WITH CURRENT SITUATION</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EVIDENCE</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ADVANTAGE </a:t>
                      </a:r>
                      <a:br>
                        <a:rPr lang="en-US" sz="1000" b="0" i="0" u="none" strike="noStrike">
                          <a:solidFill>
                            <a:schemeClr val="tx1"/>
                          </a:solidFill>
                          <a:effectLst/>
                          <a:latin typeface="+mj-lt"/>
                          <a:ea typeface="+mj-ea"/>
                          <a:cs typeface="Calibri" panose="020F0502020204030204" pitchFamily="34" charset="0"/>
                        </a:rPr>
                      </a:br>
                      <a:r>
                        <a:rPr lang="en-US" sz="1000" b="0" i="0" u="none" strike="noStrike">
                          <a:solidFill>
                            <a:schemeClr val="tx1"/>
                          </a:solidFill>
                          <a:effectLst/>
                          <a:latin typeface="+mj-lt"/>
                          <a:ea typeface="+mj-ea"/>
                          <a:cs typeface="Calibri" panose="020F0502020204030204" pitchFamily="34" charset="0"/>
                        </a:rPr>
                        <a:t>TO US</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chemeClr val="tx1"/>
                          </a:solidFill>
                          <a:effectLst/>
                          <a:latin typeface="+mj-lt"/>
                          <a:ea typeface="+mj-ea"/>
                          <a:cs typeface="Calibri" panose="020F0502020204030204" pitchFamily="34" charset="0"/>
                        </a:rPr>
                        <a:t>STRATEGIC ALIGNMENT</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a:solidFill>
                            <a:schemeClr val="tx1"/>
                          </a:solidFill>
                          <a:effectLst/>
                          <a:latin typeface="+mj-lt"/>
                          <a:ea typeface="+mj-ea"/>
                          <a:cs typeface="Calibri" panose="020F0502020204030204" pitchFamily="34" charset="0"/>
                        </a:rPr>
                        <a:t>EFFORT TO DELIVER</a:t>
                      </a:r>
                    </a:p>
                  </a:txBody>
                  <a:tcPr marL="0" marR="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endParaRPr/>
                    </a:p>
                  </a:txBody>
                  <a:tcPr marL="0" marR="0" marT="9525" marB="0" anchor="ctr">
                    <a:lnL w="9525"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661">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78661">
                <a:tc>
                  <a:txBody>
                    <a:bodyPr/>
                    <a:lstStyle/>
                    <a:p>
                      <a:pPr algn="l" fontAlgn="ctr"/>
                      <a:endParaRPr lang="en-US" sz="14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chemeClr val="accent2"/>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78661">
                <a:tc>
                  <a:txBody>
                    <a:bodyPr/>
                    <a:lstStyle/>
                    <a:p>
                      <a:pPr algn="l" fontAlgn="ct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7415720"/>
                  </a:ext>
                </a:extLst>
              </a:tr>
            </a:tbl>
          </a:graphicData>
        </a:graphic>
      </p:graphicFrame>
      <p:sp>
        <p:nvSpPr>
          <p:cNvPr id="32" name="TextBox 31">
            <a:extLst>
              <a:ext uri="{FF2B5EF4-FFF2-40B4-BE49-F238E27FC236}">
                <a16:creationId xmlns:a16="http://schemas.microsoft.com/office/drawing/2014/main" id="{DF37E30E-C0B7-9D77-30FE-9CC2F392A51B}"/>
              </a:ext>
            </a:extLst>
          </p:cNvPr>
          <p:cNvSpPr txBox="1"/>
          <p:nvPr/>
        </p:nvSpPr>
        <p:spPr>
          <a:xfrm>
            <a:off x="374904" y="128016"/>
            <a:ext cx="4087743" cy="457200"/>
          </a:xfrm>
          <a:prstGeom prst="rect">
            <a:avLst/>
          </a:prstGeom>
          <a:noFill/>
        </p:spPr>
        <p:txBody>
          <a:bodyPr wrap="square" rtlCol="0" anchor="ctr">
            <a:normAutofit/>
          </a:bodyPr>
          <a:lstStyle>
            <a:defPPr>
              <a:defRPr lang="en-US"/>
            </a:defPPr>
            <a:lvl1pPr lvl="0">
              <a:defRPr sz="2400">
                <a:latin typeface="Calibri" panose="020F0502020204030204" pitchFamily="34" charset="0"/>
                <a:ea typeface="Century Gothic" charset="0"/>
                <a:cs typeface="Calibri" panose="020F0502020204030204" pitchFamily="34" charset="0"/>
              </a:defRPr>
            </a:lvl1pPr>
            <a:lvl2pPr eaLnBrk="1" hangingPunct="1">
              <a:defRPr sz="3788">
                <a:solidFill>
                  <a:srgbClr val="002060"/>
                </a:solidFill>
                <a:latin typeface="Arial" charset="0"/>
                <a:ea typeface="ＭＳ Ｐゴシック" pitchFamily="-1" charset="-128"/>
                <a:cs typeface="ＭＳ Ｐゴシック" pitchFamily="-1" charset="-128"/>
              </a:defRPr>
            </a:lvl2pPr>
            <a:lvl3pPr eaLnBrk="1" hangingPunct="1">
              <a:defRPr sz="3788">
                <a:solidFill>
                  <a:srgbClr val="002060"/>
                </a:solidFill>
                <a:latin typeface="Arial" charset="0"/>
                <a:ea typeface="ＭＳ Ｐゴシック" pitchFamily="-1" charset="-128"/>
                <a:cs typeface="ＭＳ Ｐゴシック" pitchFamily="-1" charset="-128"/>
              </a:defRPr>
            </a:lvl3pPr>
            <a:lvl4pPr eaLnBrk="1" hangingPunct="1">
              <a:defRPr sz="3788">
                <a:solidFill>
                  <a:srgbClr val="002060"/>
                </a:solidFill>
                <a:latin typeface="Arial" charset="0"/>
                <a:ea typeface="ＭＳ Ｐゴシック" pitchFamily="-1" charset="-128"/>
                <a:cs typeface="ＭＳ Ｐゴシック" pitchFamily="-1" charset="-128"/>
              </a:defRPr>
            </a:lvl4pPr>
            <a:lvl5pPr eaLnBrk="1" hangingPunct="1">
              <a:defRPr sz="3788">
                <a:solidFill>
                  <a:srgbClr val="002060"/>
                </a:solidFill>
                <a:latin typeface="Arial" charset="0"/>
                <a:ea typeface="ＭＳ Ｐゴシック" pitchFamily="-1" charset="-128"/>
                <a:cs typeface="ＭＳ Ｐゴシック" pitchFamily="-1" charset="-128"/>
              </a:defRPr>
            </a:lvl5pPr>
            <a:lvl6pPr marL="320252"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fontAlgn="base">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Prioritize with IDEAS</a:t>
            </a:r>
          </a:p>
        </p:txBody>
      </p:sp>
      <p:sp>
        <p:nvSpPr>
          <p:cNvPr id="39" name="Rectangle 38">
            <a:extLst>
              <a:ext uri="{FF2B5EF4-FFF2-40B4-BE49-F238E27FC236}">
                <a16:creationId xmlns:a16="http://schemas.microsoft.com/office/drawing/2014/main" id="{2B23698D-8BA5-ECEF-5076-D1EC7B16B2E4}"/>
              </a:ext>
            </a:extLst>
          </p:cNvPr>
          <p:cNvSpPr/>
          <p:nvPr/>
        </p:nvSpPr>
        <p:spPr>
          <a:xfrm>
            <a:off x="457200" y="4407671"/>
            <a:ext cx="8229600" cy="232738"/>
          </a:xfrm>
          <a:prstGeom prst="rect">
            <a:avLst/>
          </a:prstGeom>
          <a:solidFill>
            <a:schemeClr val="bg1"/>
          </a:solidFill>
          <a:ln>
            <a:solidFill>
              <a:schemeClr val="bg1">
                <a:lumMod val="75000"/>
              </a:schemeClr>
            </a:solidFill>
          </a:ln>
          <a:effectLst/>
        </p:spPr>
        <p:txBody>
          <a:bodyPr wrap="square" lIns="45720" tIns="45678" rIns="45720" bIns="45678" rtlCol="0" anchor="ctr">
            <a:noAutofit/>
          </a:bodyPr>
          <a:lstStyle/>
          <a:p>
            <a:pPr algn="l"/>
            <a:r>
              <a:rPr lang="en-US" sz="800" b="1" cap="none" spc="0">
                <a:ln w="0">
                  <a:noFill/>
                </a:ln>
                <a:solidFill>
                  <a:schemeClr val="tx1"/>
                </a:solidFill>
                <a:latin typeface="+mj-lt"/>
                <a:ea typeface="+mj-ea"/>
              </a:rPr>
              <a:t>RATING METHOD where 1 = low</a:t>
            </a:r>
          </a:p>
        </p:txBody>
      </p:sp>
      <p:sp>
        <p:nvSpPr>
          <p:cNvPr id="40" name="Text Placeholder 41">
            <a:extLst>
              <a:ext uri="{FF2B5EF4-FFF2-40B4-BE49-F238E27FC236}">
                <a16:creationId xmlns:a16="http://schemas.microsoft.com/office/drawing/2014/main" id="{5ADDF73D-80D8-7CF8-EF31-7B4CF37E5C26}"/>
              </a:ext>
            </a:extLst>
          </p:cNvPr>
          <p:cNvSpPr>
            <a:spLocks noGrp="1"/>
          </p:cNvSpPr>
          <p:nvPr>
            <p:ph type="body" sz="quarter" idx="60" hasCustomPrompt="1"/>
          </p:nvPr>
        </p:nvSpPr>
        <p:spPr>
          <a:xfrm>
            <a:off x="1930400" y="4407671"/>
            <a:ext cx="6765531" cy="232738"/>
          </a:xfrm>
          <a:prstGeom prst="rect">
            <a:avLst/>
          </a:prstGeom>
        </p:spPr>
        <p:txBody>
          <a:bodyPr lIns="45720" rIns="45720" anchor="ctr">
            <a:noAutofit/>
          </a:bodyPr>
          <a:lstStyle>
            <a:lvl1pPr>
              <a:defRPr sz="1000" b="0" i="0">
                <a:latin typeface="+mj-lt"/>
              </a:defRPr>
            </a:lvl1pPr>
          </a:lstStyle>
          <a:p>
            <a:pPr lvl="0"/>
            <a:r>
              <a:rPr lang="en-US" dirty="0"/>
              <a:t>Define rating method (such as 1-5 or Fibonacci)</a:t>
            </a:r>
          </a:p>
        </p:txBody>
      </p:sp>
      <p:sp>
        <p:nvSpPr>
          <p:cNvPr id="2" name="TextBox 1">
            <a:extLst>
              <a:ext uri="{FF2B5EF4-FFF2-40B4-BE49-F238E27FC236}">
                <a16:creationId xmlns:a16="http://schemas.microsoft.com/office/drawing/2014/main" id="{930FB03F-B3E9-1CE6-6898-259381BF9BAC}"/>
              </a:ext>
            </a:extLst>
          </p:cNvPr>
          <p:cNvSpPr txBox="1"/>
          <p:nvPr/>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Profile the impact and value of product initiatives</a:t>
            </a:r>
          </a:p>
        </p:txBody>
      </p:sp>
      <p:sp>
        <p:nvSpPr>
          <p:cNvPr id="37" name="TextBox 36">
            <a:extLst>
              <a:ext uri="{FF2B5EF4-FFF2-40B4-BE49-F238E27FC236}">
                <a16:creationId xmlns:a16="http://schemas.microsoft.com/office/drawing/2014/main" id="{4178C838-496B-877F-39CC-22F45EFDA21B}"/>
              </a:ext>
            </a:extLst>
          </p:cNvPr>
          <p:cNvSpPr txBox="1"/>
          <p:nvPr/>
        </p:nvSpPr>
        <p:spPr>
          <a:xfrm>
            <a:off x="2727016" y="4806669"/>
            <a:ext cx="0" cy="0"/>
          </a:xfrm>
          <a:prstGeom prst="rect">
            <a:avLst/>
          </a:prstGeom>
          <a:noFill/>
        </p:spPr>
        <p:txBody>
          <a:bodyPr wrap="none" rtlCol="0" anchor="ctr">
            <a:noAutofit/>
          </a:bodyPr>
          <a:lstStyle/>
          <a:p>
            <a:pPr algn="ctr"/>
            <a:endParaRPr lang="en-US" sz="1600">
              <a:latin typeface="+mn-lt"/>
              <a:ea typeface="Century Gothic" charset="0"/>
              <a:cs typeface="Calibri" panose="020F0502020204030204" pitchFamily="34" charset="0"/>
            </a:endParaRPr>
          </a:p>
        </p:txBody>
      </p:sp>
      <p:sp>
        <p:nvSpPr>
          <p:cNvPr id="38" name="Rectangle 37">
            <a:extLst>
              <a:ext uri="{FF2B5EF4-FFF2-40B4-BE49-F238E27FC236}">
                <a16:creationId xmlns:a16="http://schemas.microsoft.com/office/drawing/2014/main" id="{9BFF63B7-2ADA-648B-496B-AD1C3E7EA8D6}"/>
              </a:ext>
            </a:extLst>
          </p:cNvPr>
          <p:cNvSpPr/>
          <p:nvPr/>
        </p:nvSpPr>
        <p:spPr>
          <a:xfrm>
            <a:off x="6697641" y="150616"/>
            <a:ext cx="19982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53" name="Text Placeholder 5">
            <a:extLst>
              <a:ext uri="{FF2B5EF4-FFF2-40B4-BE49-F238E27FC236}">
                <a16:creationId xmlns:a16="http://schemas.microsoft.com/office/drawing/2014/main" id="{114B26AF-4CE3-46C7-C94D-2EA97D1A0AFA}"/>
              </a:ext>
            </a:extLst>
          </p:cNvPr>
          <p:cNvSpPr>
            <a:spLocks noGrp="1"/>
          </p:cNvSpPr>
          <p:nvPr>
            <p:ph type="body" sz="quarter" idx="26" hasCustomPrompt="1"/>
          </p:nvPr>
        </p:nvSpPr>
        <p:spPr>
          <a:xfrm>
            <a:off x="6697643" y="348150"/>
            <a:ext cx="19982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54" name="Rectangle 53">
            <a:extLst>
              <a:ext uri="{FF2B5EF4-FFF2-40B4-BE49-F238E27FC236}">
                <a16:creationId xmlns:a16="http://schemas.microsoft.com/office/drawing/2014/main" id="{C92F6ADD-0D9B-0798-A038-C9391E3F6CD3}"/>
              </a:ext>
            </a:extLst>
          </p:cNvPr>
          <p:cNvSpPr/>
          <p:nvPr/>
        </p:nvSpPr>
        <p:spPr>
          <a:xfrm>
            <a:off x="3643738" y="150616"/>
            <a:ext cx="296536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endParaRPr lang="en-US" sz="900" b="0" i="0" cap="none" spc="0">
              <a:ln w="0">
                <a:noFill/>
              </a:ln>
              <a:latin typeface="+mn-lt"/>
              <a:ea typeface="+mj-ea"/>
              <a:cs typeface="Calibri" panose="020F0502020204030204" pitchFamily="34" charset="0"/>
            </a:endParaRPr>
          </a:p>
        </p:txBody>
      </p:sp>
      <p:sp>
        <p:nvSpPr>
          <p:cNvPr id="55" name="Text Placeholder 5">
            <a:extLst>
              <a:ext uri="{FF2B5EF4-FFF2-40B4-BE49-F238E27FC236}">
                <a16:creationId xmlns:a16="http://schemas.microsoft.com/office/drawing/2014/main" id="{2D822212-C9B6-34A7-0584-F06DF2B84E28}"/>
              </a:ext>
            </a:extLst>
          </p:cNvPr>
          <p:cNvSpPr>
            <a:spLocks noGrp="1"/>
          </p:cNvSpPr>
          <p:nvPr>
            <p:ph type="body" sz="quarter" idx="28" hasCustomPrompt="1"/>
          </p:nvPr>
        </p:nvSpPr>
        <p:spPr>
          <a:xfrm>
            <a:off x="3643739" y="150616"/>
            <a:ext cx="2965357" cy="438637"/>
          </a:xfrm>
          <a:prstGeom prst="rect">
            <a:avLst/>
          </a:prstGeom>
        </p:spPr>
        <p:txBody>
          <a:bodyPr anchor="ctr" anchorCtr="0">
            <a:normAutofit/>
          </a:bodyPr>
          <a:lstStyle>
            <a:lvl1pPr marL="0" indent="0" algn="l">
              <a:spcBef>
                <a:spcPts val="0"/>
              </a:spcBef>
              <a:spcAft>
                <a:spcPts val="300"/>
              </a:spcAft>
              <a:buFont typeface="Arial" panose="020B0604020202020204" pitchFamily="34" charset="0"/>
              <a:buNone/>
              <a:defRPr sz="1000" b="0" i="0">
                <a:solidFill>
                  <a:schemeClr val="tx1"/>
                </a:solidFill>
                <a:latin typeface="+mj-lt"/>
                <a:cs typeface="Calibri" panose="020F0502020204030204" pitchFamily="34" charset="0"/>
              </a:defRPr>
            </a:lvl1pPr>
            <a:lvl2pPr>
              <a:defRPr sz="797">
                <a:latin typeface="Calibri" panose="020F0502020204030204" pitchFamily="34" charset="0"/>
                <a:cs typeface="Calibri" panose="020F0502020204030204" pitchFamily="34" charset="0"/>
              </a:defRPr>
            </a:lvl2pPr>
            <a:lvl3pPr>
              <a:defRPr sz="797">
                <a:latin typeface="Calibri" panose="020F0502020204030204" pitchFamily="34" charset="0"/>
                <a:cs typeface="Calibri" panose="020F0502020204030204" pitchFamily="34" charset="0"/>
              </a:defRPr>
            </a:lvl3pPr>
            <a:lvl4pPr>
              <a:defRPr sz="797">
                <a:latin typeface="Calibri" panose="020F0502020204030204" pitchFamily="34" charset="0"/>
                <a:cs typeface="Calibri" panose="020F0502020204030204" pitchFamily="34" charset="0"/>
              </a:defRPr>
            </a:lvl4pPr>
            <a:lvl5pPr>
              <a:defRPr sz="797">
                <a:latin typeface="Calibri" panose="020F0502020204030204" pitchFamily="34" charset="0"/>
                <a:cs typeface="Calibri" panose="020F0502020204030204" pitchFamily="34" charset="0"/>
              </a:defRPr>
            </a:lvl5pPr>
          </a:lstStyle>
          <a:p>
            <a:pPr lvl="0"/>
            <a:r>
              <a:rPr lang="en-US"/>
              <a:t>Product/portfolio/organization</a:t>
            </a:r>
          </a:p>
        </p:txBody>
      </p:sp>
      <p:sp>
        <p:nvSpPr>
          <p:cNvPr id="6" name="TextBox 5">
            <a:extLst>
              <a:ext uri="{FF2B5EF4-FFF2-40B4-BE49-F238E27FC236}">
                <a16:creationId xmlns:a16="http://schemas.microsoft.com/office/drawing/2014/main" id="{84337414-95E3-C6B7-E553-E59F9C241A9D}"/>
              </a:ext>
            </a:extLst>
          </p:cNvPr>
          <p:cNvSpPr txBox="1"/>
          <p:nvPr/>
        </p:nvSpPr>
        <p:spPr>
          <a:xfrm>
            <a:off x="-1" y="-33430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IDEAS is convenient way to prioritize products, initiatives, stories, and tasks. Use this with a team to get additional points of view.</a:t>
            </a:r>
          </a:p>
        </p:txBody>
      </p:sp>
      <p:sp>
        <p:nvSpPr>
          <p:cNvPr id="7" name="TextBox 6">
            <a:extLst>
              <a:ext uri="{FF2B5EF4-FFF2-40B4-BE49-F238E27FC236}">
                <a16:creationId xmlns:a16="http://schemas.microsoft.com/office/drawing/2014/main" id="{D25023A6-B9EE-96DC-07EA-3C39AA0A3F2E}"/>
              </a:ext>
            </a:extLst>
          </p:cNvPr>
          <p:cNvSpPr txBox="1"/>
          <p:nvPr/>
        </p:nvSpPr>
        <p:spPr>
          <a:xfrm>
            <a:off x="-2" y="5205851"/>
            <a:ext cx="9143999" cy="2723823"/>
          </a:xfrm>
          <a:prstGeom prst="rect">
            <a:avLst/>
          </a:prstGeom>
          <a:noFill/>
        </p:spPr>
        <p:txBody>
          <a:bodyPr wrap="square" rtlCol="0" anchor="t">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b="1"/>
              <a:t>Impact of the Problem </a:t>
            </a:r>
            <a:r>
              <a:rPr lang="en-US"/>
              <a:t>is your customers' perception of how the problem affects their organization—reduced productivity or revenue, for instance.</a:t>
            </a:r>
          </a:p>
          <a:p>
            <a:pPr lvl="0"/>
            <a:r>
              <a:rPr lang="en-US" b="1"/>
              <a:t>Dissatisfaction</a:t>
            </a:r>
            <a:r>
              <a:rPr lang="en-US"/>
              <a:t> relates to their lack of satisfaction with the existing state. Are they annoyed or frantic? Do they care just a little or a lot? </a:t>
            </a:r>
          </a:p>
          <a:p>
            <a:pPr lvl="0"/>
            <a:r>
              <a:rPr lang="en-US" b="1"/>
              <a:t>Evidence</a:t>
            </a:r>
            <a:r>
              <a:rPr lang="en-US"/>
              <a:t> is how many are experiencing the problem where 1 is only a few and 5 is all customers. And if you have NO evidence, you can use 0—which will force the priority to be zero until you have done some research.</a:t>
            </a:r>
          </a:p>
          <a:p>
            <a:pPr lvl="0"/>
            <a:r>
              <a:rPr lang="en-US" b="1"/>
              <a:t>Advantage to us </a:t>
            </a:r>
            <a:r>
              <a:rPr lang="en-US"/>
              <a:t>represents the importance to your organization—this could be alignment with strategic or technology initiatives or simply impact in increased revenue or cost savings. </a:t>
            </a:r>
          </a:p>
          <a:p>
            <a:pPr lvl="0"/>
            <a:r>
              <a:rPr lang="en-US" b="1"/>
              <a:t>Strategic Alignment </a:t>
            </a:r>
            <a:r>
              <a:rPr lang="en-US"/>
              <a:t>is the extent to which this idea aligns with current or future organizational strategy. It counter-balances strategic items over items with smaller effort.</a:t>
            </a:r>
          </a:p>
          <a:p>
            <a:pPr lvl="0"/>
            <a:r>
              <a:rPr lang="en-US"/>
              <a:t>Finally, the </a:t>
            </a:r>
            <a:r>
              <a:rPr lang="en-US" b="1"/>
              <a:t>Effort to deliver </a:t>
            </a:r>
            <a:r>
              <a:rPr lang="en-US"/>
              <a:t>embraces the logic that if two things are roughly the same, work on the easier one first—so this format skews in favor of the easy stuff.</a:t>
            </a:r>
          </a:p>
          <a:p>
            <a:pPr lvl="0"/>
            <a:r>
              <a:rPr lang="en-US"/>
              <a:t>Define your </a:t>
            </a:r>
            <a:r>
              <a:rPr lang="en-US" b="1"/>
              <a:t>Rating Method </a:t>
            </a:r>
            <a:r>
              <a:rPr lang="en-US" b="0"/>
              <a:t>to provide guidance to the team when scoring items. Some teams use a simple 1-5 scoring, others prefer the </a:t>
            </a:r>
            <a:r>
              <a:rPr lang="en-US"/>
              <a:t>Fibonacci sequence of 1, 2, 3, 5, 8, 13, 21, and so on (each value is the sum of the prior two values)</a:t>
            </a:r>
            <a:r>
              <a:rPr lang="en-US" b="0"/>
              <a:t> </a:t>
            </a:r>
            <a:endParaRPr lang="en-US" b="1"/>
          </a:p>
        </p:txBody>
      </p:sp>
      <p:sp>
        <p:nvSpPr>
          <p:cNvPr id="5" name="Table Placeholder 8">
            <a:extLst>
              <a:ext uri="{FF2B5EF4-FFF2-40B4-BE49-F238E27FC236}">
                <a16:creationId xmlns:a16="http://schemas.microsoft.com/office/drawing/2014/main" id="{3A7C2D04-3072-0711-D0A1-5FE296FD6780}"/>
              </a:ext>
            </a:extLst>
          </p:cNvPr>
          <p:cNvSpPr>
            <a:spLocks noGrp="1"/>
          </p:cNvSpPr>
          <p:nvPr>
            <p:ph type="tbl" sz="quarter" idx="61" hasCustomPrompt="1"/>
          </p:nvPr>
        </p:nvSpPr>
        <p:spPr>
          <a:xfrm>
            <a:off x="457200" y="1820917"/>
            <a:ext cx="8239125" cy="2392308"/>
          </a:xfrm>
          <a:prstGeom prst="rect">
            <a:avLst/>
          </a:prstGeom>
        </p:spPr>
        <p:txBody>
          <a:bodyPr/>
          <a:lstStyle>
            <a:lvl1pPr>
              <a:defRPr sz="1000"/>
            </a:lvl1pPr>
          </a:lstStyle>
          <a:p>
            <a:r>
              <a:rPr lang="en-US" dirty="0"/>
              <a:t>Insert table with 8 columns, 5 rows; stretch to fit the template (also available as a spreadsheet)</a:t>
            </a:r>
          </a:p>
        </p:txBody>
      </p:sp>
    </p:spTree>
    <p:extLst>
      <p:ext uri="{BB962C8B-B14F-4D97-AF65-F5344CB8AC3E}">
        <p14:creationId xmlns:p14="http://schemas.microsoft.com/office/powerpoint/2010/main" val="2924987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ublic_Roadm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5A8037-BAC0-E4A4-BBE2-1D97B69CEDC1}"/>
              </a:ext>
            </a:extLst>
          </p:cNvPr>
          <p:cNvSpPr/>
          <p:nvPr/>
        </p:nvSpPr>
        <p:spPr>
          <a:xfrm>
            <a:off x="457198" y="667654"/>
            <a:ext cx="4217277"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dirty="0">
                <a:ln w="0">
                  <a:noFill/>
                </a:ln>
                <a:latin typeface="+mn-lt"/>
                <a:ea typeface="+mj-ea"/>
                <a:cs typeface="Calibri" panose="020F0502020204030204" pitchFamily="34" charset="0"/>
              </a:rPr>
              <a:t>PRODUCT</a:t>
            </a:r>
          </a:p>
        </p:txBody>
      </p:sp>
      <p:sp>
        <p:nvSpPr>
          <p:cNvPr id="4" name="Rectangle 3">
            <a:extLst>
              <a:ext uri="{FF2B5EF4-FFF2-40B4-BE49-F238E27FC236}">
                <a16:creationId xmlns:a16="http://schemas.microsoft.com/office/drawing/2014/main" id="{64C7C35E-B241-7851-08C3-624FDCE092AB}"/>
              </a:ext>
            </a:extLst>
          </p:cNvPr>
          <p:cNvSpPr/>
          <p:nvPr/>
        </p:nvSpPr>
        <p:spPr>
          <a:xfrm>
            <a:off x="790600" y="1712796"/>
            <a:ext cx="1975104" cy="365760"/>
          </a:xfrm>
          <a:prstGeom prst="rect">
            <a:avLst/>
          </a:prstGeom>
          <a:solidFill>
            <a:schemeClr val="accent1"/>
          </a:solidFill>
          <a:ln>
            <a:solidFill>
              <a:schemeClr val="bg2"/>
            </a:solidFill>
          </a:ln>
          <a:effectLst/>
        </p:spPr>
        <p:txBody>
          <a:bodyPr wrap="square" lIns="45720" tIns="45552" rIns="45720" bIns="45552" rtlCol="0" anchor="ctr" anchorCtr="0">
            <a:noAutofit/>
          </a:bodyPr>
          <a:lstStyle/>
          <a:p>
            <a:r>
              <a:rPr lang="en-US" sz="1196" b="0" i="0" cap="none" spc="0" dirty="0">
                <a:ln w="0">
                  <a:noFill/>
                </a:ln>
                <a:solidFill>
                  <a:schemeClr val="bg1"/>
                </a:solidFill>
                <a:latin typeface="+mj-lt"/>
                <a:ea typeface="+mj-ea"/>
                <a:cs typeface="Calibri" panose="020F0502020204030204" pitchFamily="34" charset="0"/>
              </a:rPr>
              <a:t>AVAILABLE NOW</a:t>
            </a:r>
          </a:p>
        </p:txBody>
      </p:sp>
      <p:sp>
        <p:nvSpPr>
          <p:cNvPr id="5" name="Rectangle 4">
            <a:extLst>
              <a:ext uri="{FF2B5EF4-FFF2-40B4-BE49-F238E27FC236}">
                <a16:creationId xmlns:a16="http://schemas.microsoft.com/office/drawing/2014/main" id="{2400CABB-A952-5BDD-992F-1B0B7D788B48}"/>
              </a:ext>
            </a:extLst>
          </p:cNvPr>
          <p:cNvSpPr/>
          <p:nvPr/>
        </p:nvSpPr>
        <p:spPr>
          <a:xfrm>
            <a:off x="2764941" y="1712796"/>
            <a:ext cx="1975104" cy="365760"/>
          </a:xfrm>
          <a:prstGeom prst="rect">
            <a:avLst/>
          </a:prstGeom>
          <a:solidFill>
            <a:schemeClr val="tx2"/>
          </a:solidFill>
          <a:ln>
            <a:solidFill>
              <a:schemeClr val="bg2"/>
            </a:solidFill>
          </a:ln>
          <a:effectLst/>
        </p:spPr>
        <p:txBody>
          <a:bodyPr wrap="square" lIns="45720" tIns="45552" rIns="45720" bIns="45552" rtlCol="0" anchor="ctr" anchorCtr="0">
            <a:noAutofit/>
          </a:bodyPr>
          <a:lstStyle/>
          <a:p>
            <a:r>
              <a:rPr lang="en-US" sz="1196" b="0" i="0" cap="none" spc="0" dirty="0">
                <a:ln w="0">
                  <a:noFill/>
                </a:ln>
                <a:solidFill>
                  <a:schemeClr val="bg1"/>
                </a:solidFill>
                <a:latin typeface="+mj-lt"/>
                <a:ea typeface="+mj-ea"/>
                <a:cs typeface="Calibri" panose="020F0502020204030204" pitchFamily="34" charset="0"/>
              </a:rPr>
              <a:t>SOON</a:t>
            </a:r>
          </a:p>
        </p:txBody>
      </p:sp>
      <p:sp>
        <p:nvSpPr>
          <p:cNvPr id="6" name="Rectangle 5">
            <a:extLst>
              <a:ext uri="{FF2B5EF4-FFF2-40B4-BE49-F238E27FC236}">
                <a16:creationId xmlns:a16="http://schemas.microsoft.com/office/drawing/2014/main" id="{934BB967-0FA8-1783-908B-1A92DB68B4B8}"/>
              </a:ext>
            </a:extLst>
          </p:cNvPr>
          <p:cNvSpPr/>
          <p:nvPr/>
        </p:nvSpPr>
        <p:spPr>
          <a:xfrm>
            <a:off x="4739282" y="1712796"/>
            <a:ext cx="1975104" cy="365760"/>
          </a:xfrm>
          <a:prstGeom prst="rect">
            <a:avLst/>
          </a:prstGeom>
          <a:solidFill>
            <a:schemeClr val="tx2"/>
          </a:solidFill>
          <a:ln>
            <a:solidFill>
              <a:schemeClr val="bg2"/>
            </a:solidFill>
          </a:ln>
          <a:effectLst/>
        </p:spPr>
        <p:txBody>
          <a:bodyPr wrap="square" lIns="45720" tIns="45552" rIns="45720" bIns="45552" rtlCol="0" anchor="ctr" anchorCtr="0">
            <a:noAutofit/>
          </a:bodyPr>
          <a:lstStyle/>
          <a:p>
            <a:r>
              <a:rPr lang="en-US" sz="1196" b="0" i="0" cap="none" spc="0" dirty="0">
                <a:ln w="0">
                  <a:noFill/>
                </a:ln>
                <a:solidFill>
                  <a:schemeClr val="bg1"/>
                </a:solidFill>
                <a:latin typeface="+mj-lt"/>
                <a:ea typeface="+mj-ea"/>
                <a:cs typeface="Calibri" panose="020F0502020204030204" pitchFamily="34" charset="0"/>
              </a:rPr>
              <a:t>NEXT</a:t>
            </a:r>
          </a:p>
        </p:txBody>
      </p:sp>
      <p:sp>
        <p:nvSpPr>
          <p:cNvPr id="7" name="Rectangle 6">
            <a:extLst>
              <a:ext uri="{FF2B5EF4-FFF2-40B4-BE49-F238E27FC236}">
                <a16:creationId xmlns:a16="http://schemas.microsoft.com/office/drawing/2014/main" id="{DF85EE52-EF57-944F-9F87-F872794BA89A}"/>
              </a:ext>
            </a:extLst>
          </p:cNvPr>
          <p:cNvSpPr/>
          <p:nvPr/>
        </p:nvSpPr>
        <p:spPr>
          <a:xfrm>
            <a:off x="6713623" y="1712796"/>
            <a:ext cx="1975104" cy="365760"/>
          </a:xfrm>
          <a:prstGeom prst="rect">
            <a:avLst/>
          </a:prstGeom>
          <a:solidFill>
            <a:schemeClr val="tx2"/>
          </a:solidFill>
          <a:ln>
            <a:solidFill>
              <a:schemeClr val="bg2"/>
            </a:solidFill>
          </a:ln>
          <a:effectLst/>
        </p:spPr>
        <p:txBody>
          <a:bodyPr wrap="square" lIns="45720" tIns="45552" rIns="45720" bIns="45552" rtlCol="0" anchor="ctr" anchorCtr="0">
            <a:noAutofit/>
          </a:bodyPr>
          <a:lstStyle/>
          <a:p>
            <a:r>
              <a:rPr lang="en-US" sz="1196" b="0" i="0" dirty="0">
                <a:ln w="0">
                  <a:noFill/>
                </a:ln>
                <a:solidFill>
                  <a:schemeClr val="bg1"/>
                </a:solidFill>
                <a:latin typeface="+mj-lt"/>
                <a:ea typeface="+mj-ea"/>
                <a:cs typeface="Calibri" panose="020F0502020204030204" pitchFamily="34" charset="0"/>
              </a:rPr>
              <a:t>LATER</a:t>
            </a:r>
            <a:endParaRPr lang="en-US" sz="1196" b="0" i="0" cap="none" spc="0" dirty="0">
              <a:ln w="0">
                <a:noFill/>
              </a:ln>
              <a:solidFill>
                <a:schemeClr val="bg1"/>
              </a:solidFill>
              <a:latin typeface="+mj-lt"/>
              <a:ea typeface="+mj-ea"/>
              <a:cs typeface="Calibri" panose="020F0502020204030204" pitchFamily="34" charset="0"/>
            </a:endParaRPr>
          </a:p>
        </p:txBody>
      </p:sp>
      <p:sp>
        <p:nvSpPr>
          <p:cNvPr id="8" name="Text Placeholder 5">
            <a:extLst>
              <a:ext uri="{FF2B5EF4-FFF2-40B4-BE49-F238E27FC236}">
                <a16:creationId xmlns:a16="http://schemas.microsoft.com/office/drawing/2014/main" id="{26E4A099-1ADB-D051-C1D3-BFA67764E7E1}"/>
              </a:ext>
            </a:extLst>
          </p:cNvPr>
          <p:cNvSpPr>
            <a:spLocks noGrp="1"/>
          </p:cNvSpPr>
          <p:nvPr>
            <p:ph type="body" sz="quarter" idx="28" hasCustomPrompt="1"/>
          </p:nvPr>
        </p:nvSpPr>
        <p:spPr>
          <a:xfrm>
            <a:off x="454362" y="850900"/>
            <a:ext cx="4216937" cy="273954"/>
          </a:xfrm>
          <a:prstGeom prst="rect">
            <a:avLst/>
          </a:prstGeom>
        </p:spPr>
        <p:txBody>
          <a:bodyPr lIns="45720" rIns="45720">
            <a:normAutofit/>
          </a:bodyPr>
          <a:lstStyle>
            <a:lvl1pPr marL="0" marR="0" indent="0" algn="l" defTabSz="911045" rtl="0" eaLnBrk="1" fontAlgn="base" latinLnBrk="0" hangingPunct="1">
              <a:lnSpc>
                <a:spcPct val="100000"/>
              </a:lnSpc>
              <a:spcBef>
                <a:spcPts val="0"/>
              </a:spcBef>
              <a:spcAft>
                <a:spcPts val="300"/>
              </a:spcAft>
              <a:buClr>
                <a:schemeClr val="accent1"/>
              </a:buClr>
              <a:buSzPct val="80000"/>
              <a:buFont typeface="Arial" panose="020B0604020202020204" pitchFamily="34" charset="0"/>
              <a:buNone/>
              <a:tabLst/>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marL="0" marR="0" lvl="0" indent="0" algn="l" defTabSz="911045" rtl="0" eaLnBrk="1" fontAlgn="base" latinLnBrk="0" hangingPunct="1">
              <a:lnSpc>
                <a:spcPct val="100000"/>
              </a:lnSpc>
              <a:spcBef>
                <a:spcPts val="0"/>
              </a:spcBef>
              <a:spcAft>
                <a:spcPct val="0"/>
              </a:spcAft>
              <a:buClr>
                <a:schemeClr val="accent1"/>
              </a:buClr>
              <a:buSzPct val="80000"/>
              <a:buFont typeface="Arial" panose="020B0604020202020204" pitchFamily="34" charset="0"/>
              <a:buNone/>
              <a:tabLst/>
              <a:defRPr/>
            </a:pPr>
            <a:r>
              <a:rPr lang="en-US" dirty="0"/>
              <a:t>Product, service, release, model </a:t>
            </a:r>
          </a:p>
        </p:txBody>
      </p:sp>
      <p:sp>
        <p:nvSpPr>
          <p:cNvPr id="9" name="Rectangle 8">
            <a:extLst>
              <a:ext uri="{FF2B5EF4-FFF2-40B4-BE49-F238E27FC236}">
                <a16:creationId xmlns:a16="http://schemas.microsoft.com/office/drawing/2014/main" id="{7D98C35F-D5BE-04A5-C6F4-25AD6431A15C}"/>
              </a:ext>
            </a:extLst>
          </p:cNvPr>
          <p:cNvSpPr/>
          <p:nvPr/>
        </p:nvSpPr>
        <p:spPr>
          <a:xfrm>
            <a:off x="460666" y="1187050"/>
            <a:ext cx="8228061"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pPr lvl="0"/>
            <a:r>
              <a:rPr lang="en-US" sz="800" b="1" i="0" cap="none" spc="0">
                <a:ln w="0">
                  <a:noFill/>
                </a:ln>
                <a:latin typeface="+mn-lt"/>
                <a:ea typeface="+mj-ea"/>
                <a:cs typeface="Calibri" panose="020F0502020204030204" pitchFamily="34" charset="0"/>
              </a:rPr>
              <a:t>VISION</a:t>
            </a:r>
          </a:p>
        </p:txBody>
      </p:sp>
      <p:sp>
        <p:nvSpPr>
          <p:cNvPr id="10" name="Text Placeholder 5">
            <a:extLst>
              <a:ext uri="{FF2B5EF4-FFF2-40B4-BE49-F238E27FC236}">
                <a16:creationId xmlns:a16="http://schemas.microsoft.com/office/drawing/2014/main" id="{1AB93113-F115-1F22-B351-4ED6858BF0E2}"/>
              </a:ext>
            </a:extLst>
          </p:cNvPr>
          <p:cNvSpPr>
            <a:spLocks noGrp="1"/>
          </p:cNvSpPr>
          <p:nvPr>
            <p:ph type="body" sz="quarter" idx="39" hasCustomPrompt="1"/>
          </p:nvPr>
        </p:nvSpPr>
        <p:spPr>
          <a:xfrm>
            <a:off x="457200" y="1352913"/>
            <a:ext cx="8224650" cy="301752"/>
          </a:xfrm>
          <a:prstGeom prst="rect">
            <a:avLst/>
          </a:prstGeom>
        </p:spPr>
        <p:txBody>
          <a:bodyPr lIns="45720" rIns="45720">
            <a:no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Vision for this product</a:t>
            </a:r>
          </a:p>
        </p:txBody>
      </p:sp>
      <p:sp>
        <p:nvSpPr>
          <p:cNvPr id="11" name="Rectangle 10">
            <a:extLst>
              <a:ext uri="{FF2B5EF4-FFF2-40B4-BE49-F238E27FC236}">
                <a16:creationId xmlns:a16="http://schemas.microsoft.com/office/drawing/2014/main" id="{2B4C9164-D3F2-7CD3-6952-D022A13F7841}"/>
              </a:ext>
            </a:extLst>
          </p:cNvPr>
          <p:cNvSpPr/>
          <p:nvPr/>
        </p:nvSpPr>
        <p:spPr>
          <a:xfrm>
            <a:off x="384048" y="47844"/>
            <a:ext cx="3060352" cy="245580"/>
          </a:xfrm>
          <a:prstGeom prst="rect">
            <a:avLst/>
          </a:prstGeom>
        </p:spPr>
        <p:txBody>
          <a:bodyPr wrap="square">
            <a:sp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12" name="TextBox 11">
            <a:extLst>
              <a:ext uri="{FF2B5EF4-FFF2-40B4-BE49-F238E27FC236}">
                <a16:creationId xmlns:a16="http://schemas.microsoft.com/office/drawing/2014/main" id="{E8F60277-31DB-50F9-68A0-C06149FCD184}"/>
              </a:ext>
            </a:extLst>
          </p:cNvPr>
          <p:cNvSpPr txBox="1"/>
          <p:nvPr/>
        </p:nvSpPr>
        <p:spPr>
          <a:xfrm>
            <a:off x="384048" y="379141"/>
            <a:ext cx="0" cy="0"/>
          </a:xfrm>
          <a:prstGeom prst="rect">
            <a:avLst/>
          </a:prstGeom>
          <a:noFill/>
        </p:spPr>
        <p:txBody>
          <a:bodyPr wrap="none" rtlCol="0" anchor="ctr">
            <a:noAutofit/>
          </a:bodyPr>
          <a:lstStyle/>
          <a:p>
            <a:endParaRPr lang="en-US" sz="1046">
              <a:solidFill>
                <a:schemeClr val="tx2"/>
              </a:solidFill>
              <a:latin typeface="+mn-lt"/>
              <a:ea typeface="Century Gothic" charset="0"/>
              <a:cs typeface="Century Gothic" charset="0"/>
            </a:endParaRPr>
          </a:p>
        </p:txBody>
      </p:sp>
      <p:sp>
        <p:nvSpPr>
          <p:cNvPr id="33" name="TextBox 32">
            <a:extLst>
              <a:ext uri="{FF2B5EF4-FFF2-40B4-BE49-F238E27FC236}">
                <a16:creationId xmlns:a16="http://schemas.microsoft.com/office/drawing/2014/main" id="{62F76082-D23F-FAE8-5850-A2EE3BC4F06F}"/>
              </a:ext>
            </a:extLst>
          </p:cNvPr>
          <p:cNvSpPr txBox="1"/>
          <p:nvPr/>
        </p:nvSpPr>
        <p:spPr>
          <a:xfrm>
            <a:off x="374904" y="128016"/>
            <a:ext cx="4572000" cy="457200"/>
          </a:xfrm>
          <a:prstGeom prst="rect">
            <a:avLst/>
          </a:prstGeom>
          <a:noFill/>
        </p:spPr>
        <p:txBody>
          <a:bodyPr wrap="square" anchor="ctr">
            <a:noAutofit/>
          </a:bodyPr>
          <a:lstStyle>
            <a:defPPr>
              <a:defRPr lang="en-US"/>
            </a:defPPr>
            <a:lvl1pPr>
              <a:defRPr sz="2400" b="0" i="0">
                <a:latin typeface="+mj-ea"/>
                <a:ea typeface="+mj-ea"/>
                <a:cs typeface="Open Sans Light" pitchFamily="2" charset="0"/>
              </a:defRPr>
            </a:lvl1pPr>
          </a:lstStyle>
          <a:p>
            <a:pPr lvl="0"/>
            <a:r>
              <a:rPr lang="en-US" sz="1800" b="0" i="0">
                <a:latin typeface="+mj-lt"/>
                <a:cs typeface="Calibri" panose="020F0502020204030204" pitchFamily="34" charset="0"/>
              </a:rPr>
              <a:t>Product Roadmap</a:t>
            </a:r>
          </a:p>
        </p:txBody>
      </p:sp>
      <p:sp>
        <p:nvSpPr>
          <p:cNvPr id="36" name="Rectangle 35">
            <a:extLst>
              <a:ext uri="{FF2B5EF4-FFF2-40B4-BE49-F238E27FC236}">
                <a16:creationId xmlns:a16="http://schemas.microsoft.com/office/drawing/2014/main" id="{C228D18F-C1CE-26E6-F710-25EBABB687AC}"/>
              </a:ext>
            </a:extLst>
          </p:cNvPr>
          <p:cNvSpPr/>
          <p:nvPr/>
        </p:nvSpPr>
        <p:spPr>
          <a:xfrm>
            <a:off x="4734698" y="667654"/>
            <a:ext cx="3954029"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a:latin typeface="+mn-lt"/>
                <a:ea typeface="+mj-ea"/>
              </a:rPr>
              <a:t>AUDIENCE</a:t>
            </a:r>
            <a:endParaRPr lang="en-US" sz="800" b="1" i="0" cap="none" spc="0">
              <a:ln w="0">
                <a:noFill/>
              </a:ln>
              <a:solidFill>
                <a:schemeClr val="tx1"/>
              </a:solidFill>
              <a:latin typeface="+mn-lt"/>
              <a:ea typeface="+mj-ea"/>
              <a:cs typeface="Calibri" panose="020F0502020204030204" pitchFamily="34" charset="0"/>
            </a:endParaRPr>
          </a:p>
        </p:txBody>
      </p:sp>
      <p:sp>
        <p:nvSpPr>
          <p:cNvPr id="37" name="Text Placeholder 5">
            <a:extLst>
              <a:ext uri="{FF2B5EF4-FFF2-40B4-BE49-F238E27FC236}">
                <a16:creationId xmlns:a16="http://schemas.microsoft.com/office/drawing/2014/main" id="{1AEB46B2-9279-5A4A-BB75-B76AC3F2E66B}"/>
              </a:ext>
            </a:extLst>
          </p:cNvPr>
          <p:cNvSpPr>
            <a:spLocks noGrp="1"/>
          </p:cNvSpPr>
          <p:nvPr>
            <p:ph type="body" sz="quarter" idx="51" hasCustomPrompt="1"/>
          </p:nvPr>
        </p:nvSpPr>
        <p:spPr>
          <a:xfrm>
            <a:off x="4734698" y="850899"/>
            <a:ext cx="3940647" cy="274851"/>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Audience</a:t>
            </a:r>
          </a:p>
        </p:txBody>
      </p:sp>
      <p:sp>
        <p:nvSpPr>
          <p:cNvPr id="2" name="TextBox 1">
            <a:extLst>
              <a:ext uri="{FF2B5EF4-FFF2-40B4-BE49-F238E27FC236}">
                <a16:creationId xmlns:a16="http://schemas.microsoft.com/office/drawing/2014/main" id="{0DEF0F73-438B-EC1A-7DA7-2592BB0528F6}"/>
              </a:ext>
            </a:extLst>
          </p:cNvPr>
          <p:cNvSpPr txBox="1"/>
          <p:nvPr/>
        </p:nvSpPr>
        <p:spPr>
          <a:xfrm>
            <a:off x="384048" y="457200"/>
            <a:ext cx="396264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Indicate the sequencing of key initiatives </a:t>
            </a:r>
          </a:p>
        </p:txBody>
      </p:sp>
      <p:sp>
        <p:nvSpPr>
          <p:cNvPr id="15" name="Rectangle 14">
            <a:extLst>
              <a:ext uri="{FF2B5EF4-FFF2-40B4-BE49-F238E27FC236}">
                <a16:creationId xmlns:a16="http://schemas.microsoft.com/office/drawing/2014/main" id="{531B3812-C3BF-4BF9-A2B1-F2D9DA25AFDB}"/>
              </a:ext>
            </a:extLst>
          </p:cNvPr>
          <p:cNvSpPr/>
          <p:nvPr/>
        </p:nvSpPr>
        <p:spPr>
          <a:xfrm>
            <a:off x="6757939" y="148257"/>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CFE9AFF5-3C23-FEEC-E5E9-EE169F7996C3}"/>
              </a:ext>
            </a:extLst>
          </p:cNvPr>
          <p:cNvSpPr>
            <a:spLocks noGrp="1"/>
          </p:cNvSpPr>
          <p:nvPr>
            <p:ph type="body" sz="quarter" idx="26" hasCustomPrompt="1"/>
          </p:nvPr>
        </p:nvSpPr>
        <p:spPr>
          <a:xfrm>
            <a:off x="6757941" y="312580"/>
            <a:ext cx="1930786"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5" name="TextBox 24">
            <a:extLst>
              <a:ext uri="{FF2B5EF4-FFF2-40B4-BE49-F238E27FC236}">
                <a16:creationId xmlns:a16="http://schemas.microsoft.com/office/drawing/2014/main" id="{8B0376D5-613D-8C02-D3E4-E0A8CC09B9A6}"/>
              </a:ext>
            </a:extLst>
          </p:cNvPr>
          <p:cNvSpPr txBox="1"/>
          <p:nvPr/>
        </p:nvSpPr>
        <p:spPr>
          <a:xfrm>
            <a:off x="-2475" y="-709511"/>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Product and portfolio roadmaps are key deliverables in any product planning process. A roadmap looks beyond what you’re doing now. It explores not only where you’ll be soon but where you could be a year or more down the road. Soon is for items currently being developed, Next is for items ready for work when resources are available, and Later is for items planned for the future.</a:t>
            </a:r>
          </a:p>
        </p:txBody>
      </p:sp>
      <p:sp>
        <p:nvSpPr>
          <p:cNvPr id="32" name="Rectangle 31">
            <a:extLst>
              <a:ext uri="{FF2B5EF4-FFF2-40B4-BE49-F238E27FC236}">
                <a16:creationId xmlns:a16="http://schemas.microsoft.com/office/drawing/2014/main" id="{00E9E86F-28D7-4F3F-34D3-893CFD91FDB7}"/>
              </a:ext>
            </a:extLst>
          </p:cNvPr>
          <p:cNvSpPr/>
          <p:nvPr/>
        </p:nvSpPr>
        <p:spPr>
          <a:xfrm>
            <a:off x="790600" y="2134403"/>
            <a:ext cx="1975104" cy="2484438"/>
          </a:xfrm>
          <a:prstGeom prst="rect">
            <a:avLst/>
          </a:prstGeom>
          <a:solidFill>
            <a:schemeClr val="bg1"/>
          </a:solidFill>
          <a:ln>
            <a:solidFill>
              <a:schemeClr val="bg1">
                <a:lumMod val="75000"/>
              </a:schemeClr>
            </a:solidFill>
          </a:ln>
          <a:effectLst/>
        </p:spPr>
        <p:txBody>
          <a:bodyPr wrap="square" lIns="91440" tIns="45720" rIns="91440" bIns="45720" rtlCol="0" anchor="ctr">
            <a:noAutofit/>
          </a:bodyPr>
          <a:lstStyle/>
          <a:p>
            <a:pPr algn="ctr"/>
            <a:endParaRPr lang="en-US" b="0" cap="none" spc="0" dirty="0">
              <a:ln w="0">
                <a:noFill/>
              </a:ln>
              <a:solidFill>
                <a:schemeClr val="bg1"/>
              </a:solidFill>
              <a:latin typeface="+mn-lt"/>
            </a:endParaRPr>
          </a:p>
        </p:txBody>
      </p:sp>
      <p:sp>
        <p:nvSpPr>
          <p:cNvPr id="34" name="Rectangle 33">
            <a:extLst>
              <a:ext uri="{FF2B5EF4-FFF2-40B4-BE49-F238E27FC236}">
                <a16:creationId xmlns:a16="http://schemas.microsoft.com/office/drawing/2014/main" id="{B17C77A2-9C64-0BE7-BAE6-703BF6F098B9}"/>
              </a:ext>
            </a:extLst>
          </p:cNvPr>
          <p:cNvSpPr/>
          <p:nvPr/>
        </p:nvSpPr>
        <p:spPr>
          <a:xfrm>
            <a:off x="2765704" y="2134403"/>
            <a:ext cx="1975104" cy="2484438"/>
          </a:xfrm>
          <a:prstGeom prst="rect">
            <a:avLst/>
          </a:prstGeom>
          <a:solidFill>
            <a:schemeClr val="bg1"/>
          </a:solidFill>
          <a:ln>
            <a:solidFill>
              <a:schemeClr val="bg1">
                <a:lumMod val="75000"/>
              </a:schemeClr>
            </a:solidFill>
          </a:ln>
          <a:effectLst/>
        </p:spPr>
        <p:txBody>
          <a:bodyPr wrap="square" lIns="91440" tIns="45720" rIns="91440" bIns="45720" rtlCol="0" anchor="ctr">
            <a:noAutofit/>
          </a:bodyPr>
          <a:lstStyle/>
          <a:p>
            <a:pPr algn="ctr"/>
            <a:endParaRPr lang="en-US" b="0" cap="none" spc="0" dirty="0">
              <a:ln w="0">
                <a:noFill/>
              </a:ln>
              <a:solidFill>
                <a:schemeClr val="bg1"/>
              </a:solidFill>
              <a:latin typeface="+mn-lt"/>
            </a:endParaRPr>
          </a:p>
        </p:txBody>
      </p:sp>
      <p:sp>
        <p:nvSpPr>
          <p:cNvPr id="35" name="Rectangle 34">
            <a:extLst>
              <a:ext uri="{FF2B5EF4-FFF2-40B4-BE49-F238E27FC236}">
                <a16:creationId xmlns:a16="http://schemas.microsoft.com/office/drawing/2014/main" id="{2C2840B5-4B30-BF90-B290-93EDD9025C54}"/>
              </a:ext>
            </a:extLst>
          </p:cNvPr>
          <p:cNvSpPr/>
          <p:nvPr/>
        </p:nvSpPr>
        <p:spPr>
          <a:xfrm>
            <a:off x="4734698" y="2134403"/>
            <a:ext cx="1975104" cy="2484438"/>
          </a:xfrm>
          <a:prstGeom prst="rect">
            <a:avLst/>
          </a:prstGeom>
          <a:solidFill>
            <a:schemeClr val="bg1"/>
          </a:solidFill>
          <a:ln>
            <a:solidFill>
              <a:schemeClr val="bg1">
                <a:lumMod val="75000"/>
              </a:schemeClr>
            </a:solidFill>
          </a:ln>
          <a:effectLst/>
        </p:spPr>
        <p:txBody>
          <a:bodyPr wrap="square" lIns="91440" tIns="45720" rIns="91440" bIns="45720" rtlCol="0" anchor="ctr">
            <a:noAutofit/>
          </a:bodyPr>
          <a:lstStyle/>
          <a:p>
            <a:pPr algn="ctr"/>
            <a:endParaRPr lang="en-US" b="0" cap="none" spc="0" dirty="0">
              <a:ln w="0">
                <a:noFill/>
              </a:ln>
              <a:solidFill>
                <a:schemeClr val="bg1"/>
              </a:solidFill>
              <a:latin typeface="+mn-lt"/>
            </a:endParaRPr>
          </a:p>
        </p:txBody>
      </p:sp>
      <p:sp>
        <p:nvSpPr>
          <p:cNvPr id="38" name="Rectangle 37">
            <a:extLst>
              <a:ext uri="{FF2B5EF4-FFF2-40B4-BE49-F238E27FC236}">
                <a16:creationId xmlns:a16="http://schemas.microsoft.com/office/drawing/2014/main" id="{50F5FB88-33B4-760F-4B9C-EDB276A5A985}"/>
              </a:ext>
            </a:extLst>
          </p:cNvPr>
          <p:cNvSpPr/>
          <p:nvPr/>
        </p:nvSpPr>
        <p:spPr>
          <a:xfrm>
            <a:off x="6713623" y="2134403"/>
            <a:ext cx="1975104" cy="2484438"/>
          </a:xfrm>
          <a:prstGeom prst="rect">
            <a:avLst/>
          </a:prstGeom>
          <a:solidFill>
            <a:schemeClr val="bg1"/>
          </a:solidFill>
          <a:ln>
            <a:solidFill>
              <a:schemeClr val="bg1">
                <a:lumMod val="75000"/>
              </a:schemeClr>
            </a:solidFill>
          </a:ln>
          <a:effectLst/>
        </p:spPr>
        <p:txBody>
          <a:bodyPr wrap="square" lIns="91440" tIns="45720" rIns="91440" bIns="45720" rtlCol="0" anchor="ctr">
            <a:noAutofit/>
          </a:bodyPr>
          <a:lstStyle/>
          <a:p>
            <a:pPr algn="ctr"/>
            <a:endParaRPr lang="en-US" b="0" cap="none" spc="0" dirty="0">
              <a:ln w="0">
                <a:noFill/>
              </a:ln>
              <a:solidFill>
                <a:schemeClr val="bg1"/>
              </a:solidFill>
              <a:latin typeface="+mn-lt"/>
            </a:endParaRPr>
          </a:p>
        </p:txBody>
      </p:sp>
      <p:sp>
        <p:nvSpPr>
          <p:cNvPr id="41" name="Table Placeholder 37">
            <a:extLst>
              <a:ext uri="{FF2B5EF4-FFF2-40B4-BE49-F238E27FC236}">
                <a16:creationId xmlns:a16="http://schemas.microsoft.com/office/drawing/2014/main" id="{A18A43EA-91E8-8269-CB7A-684AB09A9821}"/>
              </a:ext>
            </a:extLst>
          </p:cNvPr>
          <p:cNvSpPr>
            <a:spLocks noGrp="1"/>
          </p:cNvSpPr>
          <p:nvPr>
            <p:ph type="tbl" sz="quarter" idx="52" hasCustomPrompt="1"/>
          </p:nvPr>
        </p:nvSpPr>
        <p:spPr>
          <a:xfrm>
            <a:off x="790914" y="2144774"/>
            <a:ext cx="7897813" cy="2484437"/>
          </a:xfrm>
          <a:prstGeom prst="rect">
            <a:avLst/>
          </a:prstGeom>
        </p:spPr>
        <p:txBody>
          <a:bodyPr/>
          <a:lstStyle>
            <a:lvl1pPr>
              <a:defRPr sz="1000"/>
            </a:lvl1pPr>
          </a:lstStyle>
          <a:p>
            <a:r>
              <a:rPr lang="en-US" dirty="0"/>
              <a:t>Insert table, 4 columns, multiple rows; stretch to fit template (also available as a spreadsheet)</a:t>
            </a:r>
            <a:br>
              <a:rPr lang="en-US" dirty="0"/>
            </a:br>
            <a:endParaRPr lang="en-US" dirty="0"/>
          </a:p>
        </p:txBody>
      </p:sp>
      <p:sp>
        <p:nvSpPr>
          <p:cNvPr id="42" name="Text Placeholder 5">
            <a:extLst>
              <a:ext uri="{FF2B5EF4-FFF2-40B4-BE49-F238E27FC236}">
                <a16:creationId xmlns:a16="http://schemas.microsoft.com/office/drawing/2014/main" id="{E9F84D89-24EF-6602-FE32-D568D0FA5CCD}"/>
              </a:ext>
            </a:extLst>
          </p:cNvPr>
          <p:cNvSpPr>
            <a:spLocks noGrp="1"/>
          </p:cNvSpPr>
          <p:nvPr>
            <p:ph type="body" sz="quarter" idx="45" hasCustomPrompt="1"/>
          </p:nvPr>
        </p:nvSpPr>
        <p:spPr>
          <a:xfrm rot="16200000">
            <a:off x="-3502" y="2598572"/>
            <a:ext cx="1219337" cy="291002"/>
          </a:xfrm>
          <a:prstGeom prst="rect">
            <a:avLst/>
          </a:prstGeom>
          <a:solidFill>
            <a:schemeClr val="bg1"/>
          </a:solidFill>
          <a:ln>
            <a:solidFill>
              <a:schemeClr val="bg1">
                <a:lumMod val="75000"/>
              </a:schemeClr>
            </a:solidFill>
          </a:ln>
        </p:spPr>
        <p:txBody>
          <a:bodyPr anchor="ctr">
            <a:normAutofit/>
          </a:bodyPr>
          <a:lstStyle>
            <a:lvl1pPr marL="0" indent="0" algn="ctr">
              <a:buNone/>
              <a:defRPr sz="1196" b="0">
                <a:solidFill>
                  <a:schemeClr val="tx1"/>
                </a:solidFill>
                <a:latin typeface="+mj-lt"/>
                <a:ea typeface="+mj-ea"/>
              </a:defRPr>
            </a:lvl1pPr>
          </a:lstStyle>
          <a:p>
            <a:pPr lvl="0"/>
            <a:r>
              <a:rPr lang="en-US" dirty="0"/>
              <a:t>INITIATIVE</a:t>
            </a:r>
          </a:p>
        </p:txBody>
      </p:sp>
      <p:sp>
        <p:nvSpPr>
          <p:cNvPr id="43" name="Text Placeholder 5">
            <a:extLst>
              <a:ext uri="{FF2B5EF4-FFF2-40B4-BE49-F238E27FC236}">
                <a16:creationId xmlns:a16="http://schemas.microsoft.com/office/drawing/2014/main" id="{D91B4B4E-E252-38CB-77E3-1E1C5C740DDC}"/>
              </a:ext>
            </a:extLst>
          </p:cNvPr>
          <p:cNvSpPr>
            <a:spLocks noGrp="1"/>
          </p:cNvSpPr>
          <p:nvPr>
            <p:ph type="body" sz="quarter" idx="53" hasCustomPrompt="1"/>
          </p:nvPr>
        </p:nvSpPr>
        <p:spPr>
          <a:xfrm rot="16200000">
            <a:off x="2663" y="3869836"/>
            <a:ext cx="1207008" cy="291002"/>
          </a:xfrm>
          <a:prstGeom prst="rect">
            <a:avLst/>
          </a:prstGeom>
          <a:solidFill>
            <a:schemeClr val="bg1"/>
          </a:solidFill>
          <a:ln>
            <a:solidFill>
              <a:schemeClr val="bg1">
                <a:lumMod val="75000"/>
              </a:schemeClr>
            </a:solidFill>
          </a:ln>
        </p:spPr>
        <p:txBody>
          <a:bodyPr anchor="ctr">
            <a:normAutofit/>
          </a:bodyPr>
          <a:lstStyle>
            <a:lvl1pPr marL="0" indent="0" algn="ctr">
              <a:buNone/>
              <a:defRPr sz="1196" b="0">
                <a:solidFill>
                  <a:schemeClr val="tx1"/>
                </a:solidFill>
                <a:latin typeface="+mj-lt"/>
                <a:ea typeface="+mj-ea"/>
              </a:defRPr>
            </a:lvl1pPr>
          </a:lstStyle>
          <a:p>
            <a:pPr lvl="0"/>
            <a:r>
              <a:rPr lang="en-US"/>
              <a:t>INITIATIVE</a:t>
            </a:r>
          </a:p>
        </p:txBody>
      </p:sp>
    </p:spTree>
    <p:extLst>
      <p:ext uri="{BB962C8B-B14F-4D97-AF65-F5344CB8AC3E}">
        <p14:creationId xmlns:p14="http://schemas.microsoft.com/office/powerpoint/2010/main" val="433611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lease_Brief">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1E9960-0F52-FA13-CC21-505BA1D0796A}"/>
              </a:ext>
            </a:extLst>
          </p:cNvPr>
          <p:cNvSpPr txBox="1"/>
          <p:nvPr/>
        </p:nvSpPr>
        <p:spPr>
          <a:xfrm>
            <a:off x="2531584" y="679450"/>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TECHNICAL</a:t>
            </a:r>
          </a:p>
        </p:txBody>
      </p:sp>
      <p:sp>
        <p:nvSpPr>
          <p:cNvPr id="22" name="TextBox 21">
            <a:extLst>
              <a:ext uri="{FF2B5EF4-FFF2-40B4-BE49-F238E27FC236}">
                <a16:creationId xmlns:a16="http://schemas.microsoft.com/office/drawing/2014/main" id="{666206B9-38BE-0E65-24BF-D9126FBBB688}"/>
              </a:ext>
            </a:extLst>
          </p:cNvPr>
          <p:cNvSpPr txBox="1"/>
          <p:nvPr/>
        </p:nvSpPr>
        <p:spPr>
          <a:xfrm>
            <a:off x="2531584" y="1678934"/>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USING CRITERIA</a:t>
            </a:r>
          </a:p>
        </p:txBody>
      </p:sp>
      <p:sp>
        <p:nvSpPr>
          <p:cNvPr id="6" name="TextBox 5">
            <a:extLst>
              <a:ext uri="{FF2B5EF4-FFF2-40B4-BE49-F238E27FC236}">
                <a16:creationId xmlns:a16="http://schemas.microsoft.com/office/drawing/2014/main" id="{DD25E742-2813-A5AF-F41E-72C756BE1500}"/>
              </a:ext>
            </a:extLst>
          </p:cNvPr>
          <p:cNvSpPr txBox="1"/>
          <p:nvPr/>
        </p:nvSpPr>
        <p:spPr>
          <a:xfrm>
            <a:off x="4605968" y="679450"/>
            <a:ext cx="2011680" cy="1963166"/>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PROBLEMS TO BE SOLVED</a:t>
            </a:r>
          </a:p>
        </p:txBody>
      </p:sp>
      <p:sp>
        <p:nvSpPr>
          <p:cNvPr id="19" name="TextBox 18">
            <a:extLst>
              <a:ext uri="{FF2B5EF4-FFF2-40B4-BE49-F238E27FC236}">
                <a16:creationId xmlns:a16="http://schemas.microsoft.com/office/drawing/2014/main" id="{FA9CBF04-FB80-BCF0-CE89-5C41239E6021}"/>
              </a:ext>
            </a:extLst>
          </p:cNvPr>
          <p:cNvSpPr txBox="1"/>
          <p:nvPr/>
        </p:nvSpPr>
        <p:spPr>
          <a:xfrm>
            <a:off x="374904" y="128016"/>
            <a:ext cx="3895344" cy="457200"/>
          </a:xfrm>
          <a:prstGeom prst="rect">
            <a:avLst/>
          </a:prstGeom>
          <a:noFill/>
        </p:spPr>
        <p:txBody>
          <a:bodyPr wrap="square" anchor="ctr" anchorCtr="0">
            <a:normAutofit/>
          </a:bodyPr>
          <a:lstStyle/>
          <a:p>
            <a:r>
              <a:rPr lang="en-US" sz="1800" b="0" i="0" kern="1200">
                <a:solidFill>
                  <a:schemeClr val="tx1"/>
                </a:solidFill>
                <a:latin typeface="+mj-ea"/>
                <a:ea typeface="+mj-ea"/>
                <a:cs typeface="Calibri" panose="020F0502020204030204" pitchFamily="34" charset="0"/>
              </a:rPr>
              <a:t>Release Brief</a:t>
            </a:r>
          </a:p>
        </p:txBody>
      </p:sp>
      <p:sp>
        <p:nvSpPr>
          <p:cNvPr id="3" name="TextBox 2">
            <a:extLst>
              <a:ext uri="{FF2B5EF4-FFF2-40B4-BE49-F238E27FC236}">
                <a16:creationId xmlns:a16="http://schemas.microsoft.com/office/drawing/2014/main" id="{DD63B098-AC91-3FEE-456F-C62642353B54}"/>
              </a:ext>
            </a:extLst>
          </p:cNvPr>
          <p:cNvSpPr txBox="1"/>
          <p:nvPr/>
        </p:nvSpPr>
        <p:spPr>
          <a:xfrm>
            <a:off x="457200" y="1685068"/>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BUYING CRITERIA</a:t>
            </a:r>
          </a:p>
        </p:txBody>
      </p:sp>
      <p:sp>
        <p:nvSpPr>
          <p:cNvPr id="5" name="TextBox 4">
            <a:extLst>
              <a:ext uri="{FF2B5EF4-FFF2-40B4-BE49-F238E27FC236}">
                <a16:creationId xmlns:a16="http://schemas.microsoft.com/office/drawing/2014/main" id="{A176AD05-7200-1CB2-BC6C-B58BE3A543B0}"/>
              </a:ext>
            </a:extLst>
          </p:cNvPr>
          <p:cNvSpPr txBox="1"/>
          <p:nvPr/>
        </p:nvSpPr>
        <p:spPr>
          <a:xfrm>
            <a:off x="457200" y="3696303"/>
            <a:ext cx="2011680" cy="928688"/>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HOW TO MEASURE SUCCESS</a:t>
            </a:r>
          </a:p>
        </p:txBody>
      </p:sp>
      <p:sp>
        <p:nvSpPr>
          <p:cNvPr id="4" name="TextBox 3">
            <a:extLst>
              <a:ext uri="{FF2B5EF4-FFF2-40B4-BE49-F238E27FC236}">
                <a16:creationId xmlns:a16="http://schemas.microsoft.com/office/drawing/2014/main" id="{C1570346-A7B2-5C3A-493E-96514DC1B6FE}"/>
              </a:ext>
            </a:extLst>
          </p:cNvPr>
          <p:cNvSpPr txBox="1"/>
          <p:nvPr/>
        </p:nvSpPr>
        <p:spPr>
          <a:xfrm>
            <a:off x="6680352" y="1695527"/>
            <a:ext cx="2011680" cy="292946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ANTICIPATED CAPABILITIES</a:t>
            </a:r>
          </a:p>
        </p:txBody>
      </p:sp>
      <p:sp>
        <p:nvSpPr>
          <p:cNvPr id="10" name="TextBox 9">
            <a:extLst>
              <a:ext uri="{FF2B5EF4-FFF2-40B4-BE49-F238E27FC236}">
                <a16:creationId xmlns:a16="http://schemas.microsoft.com/office/drawing/2014/main" id="{F3100521-465C-8203-A116-CAF22FC498C7}"/>
              </a:ext>
            </a:extLst>
          </p:cNvPr>
          <p:cNvSpPr txBox="1"/>
          <p:nvPr/>
        </p:nvSpPr>
        <p:spPr>
          <a:xfrm>
            <a:off x="4608576" y="2690685"/>
            <a:ext cx="2011680" cy="1934304"/>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latin typeface="+mn-lt"/>
                <a:ea typeface="+mj-ea"/>
              </a:rPr>
              <a:t>RELEASE CONSTRAINTS</a:t>
            </a:r>
          </a:p>
        </p:txBody>
      </p:sp>
      <p:sp>
        <p:nvSpPr>
          <p:cNvPr id="13" name="Text Placeholder 8">
            <a:extLst>
              <a:ext uri="{FF2B5EF4-FFF2-40B4-BE49-F238E27FC236}">
                <a16:creationId xmlns:a16="http://schemas.microsoft.com/office/drawing/2014/main" id="{F8B81BAD-0C9B-1DFA-884B-729EEF58C674}"/>
              </a:ext>
            </a:extLst>
          </p:cNvPr>
          <p:cNvSpPr>
            <a:spLocks noGrp="1"/>
          </p:cNvSpPr>
          <p:nvPr>
            <p:ph type="body" sz="quarter" idx="12" hasCustomPrompt="1"/>
          </p:nvPr>
        </p:nvSpPr>
        <p:spPr>
          <a:xfrm>
            <a:off x="461783" y="3858768"/>
            <a:ext cx="2002514" cy="76622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Key metrics to monitor</a:t>
            </a:r>
          </a:p>
        </p:txBody>
      </p:sp>
      <p:sp>
        <p:nvSpPr>
          <p:cNvPr id="14" name="Text Placeholder 8">
            <a:extLst>
              <a:ext uri="{FF2B5EF4-FFF2-40B4-BE49-F238E27FC236}">
                <a16:creationId xmlns:a16="http://schemas.microsoft.com/office/drawing/2014/main" id="{83D3217C-038C-F2B6-362C-D09733A37768}"/>
              </a:ext>
            </a:extLst>
          </p:cNvPr>
          <p:cNvSpPr>
            <a:spLocks noGrp="1"/>
          </p:cNvSpPr>
          <p:nvPr>
            <p:ph type="body" sz="quarter" idx="13" hasCustomPrompt="1"/>
          </p:nvPr>
        </p:nvSpPr>
        <p:spPr>
          <a:xfrm>
            <a:off x="457200" y="1841864"/>
            <a:ext cx="2011680" cy="79105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Functionality to attract buyers</a:t>
            </a:r>
          </a:p>
        </p:txBody>
      </p:sp>
      <p:sp>
        <p:nvSpPr>
          <p:cNvPr id="15" name="Text Placeholder 8">
            <a:extLst>
              <a:ext uri="{FF2B5EF4-FFF2-40B4-BE49-F238E27FC236}">
                <a16:creationId xmlns:a16="http://schemas.microsoft.com/office/drawing/2014/main" id="{E0EC055B-5E22-197E-55E6-C78C7AD104B5}"/>
              </a:ext>
            </a:extLst>
          </p:cNvPr>
          <p:cNvSpPr>
            <a:spLocks noGrp="1"/>
          </p:cNvSpPr>
          <p:nvPr>
            <p:ph type="body" sz="quarter" idx="15" hasCustomPrompt="1"/>
          </p:nvPr>
        </p:nvSpPr>
        <p:spPr>
          <a:xfrm>
            <a:off x="6680351" y="1876122"/>
            <a:ext cx="2011681" cy="274886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Describe why customers will care</a:t>
            </a:r>
          </a:p>
        </p:txBody>
      </p:sp>
      <p:sp>
        <p:nvSpPr>
          <p:cNvPr id="17" name="Text Placeholder 8">
            <a:extLst>
              <a:ext uri="{FF2B5EF4-FFF2-40B4-BE49-F238E27FC236}">
                <a16:creationId xmlns:a16="http://schemas.microsoft.com/office/drawing/2014/main" id="{723908F0-897F-6819-399E-FD4D138D386C}"/>
              </a:ext>
            </a:extLst>
          </p:cNvPr>
          <p:cNvSpPr>
            <a:spLocks noGrp="1"/>
          </p:cNvSpPr>
          <p:nvPr>
            <p:ph type="body" sz="quarter" idx="17" hasCustomPrompt="1"/>
          </p:nvPr>
        </p:nvSpPr>
        <p:spPr>
          <a:xfrm>
            <a:off x="2531584" y="838883"/>
            <a:ext cx="2007720" cy="804672"/>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Important technical and architectural changes </a:t>
            </a:r>
          </a:p>
        </p:txBody>
      </p:sp>
      <p:sp>
        <p:nvSpPr>
          <p:cNvPr id="18" name="Text Placeholder 8">
            <a:extLst>
              <a:ext uri="{FF2B5EF4-FFF2-40B4-BE49-F238E27FC236}">
                <a16:creationId xmlns:a16="http://schemas.microsoft.com/office/drawing/2014/main" id="{88C78832-729F-74F3-B08D-DFF57F811F88}"/>
              </a:ext>
            </a:extLst>
          </p:cNvPr>
          <p:cNvSpPr>
            <a:spLocks noGrp="1"/>
          </p:cNvSpPr>
          <p:nvPr>
            <p:ph type="body" sz="quarter" idx="18" hasCustomPrompt="1"/>
          </p:nvPr>
        </p:nvSpPr>
        <p:spPr>
          <a:xfrm>
            <a:off x="4605968" y="2840302"/>
            <a:ext cx="2011680" cy="178468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What constraints exist (such as regulatory deadlines, staff availability, budget)</a:t>
            </a:r>
          </a:p>
        </p:txBody>
      </p:sp>
      <p:sp>
        <p:nvSpPr>
          <p:cNvPr id="23" name="Text Placeholder 8">
            <a:extLst>
              <a:ext uri="{FF2B5EF4-FFF2-40B4-BE49-F238E27FC236}">
                <a16:creationId xmlns:a16="http://schemas.microsoft.com/office/drawing/2014/main" id="{4360525F-391B-79F6-42FD-8E72B0C0E0F0}"/>
              </a:ext>
            </a:extLst>
          </p:cNvPr>
          <p:cNvSpPr>
            <a:spLocks noGrp="1"/>
          </p:cNvSpPr>
          <p:nvPr>
            <p:ph type="body" sz="quarter" idx="14" hasCustomPrompt="1"/>
          </p:nvPr>
        </p:nvSpPr>
        <p:spPr>
          <a:xfrm>
            <a:off x="2531584" y="1841864"/>
            <a:ext cx="2002514" cy="791054"/>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Functionality to satisfy users</a:t>
            </a:r>
          </a:p>
        </p:txBody>
      </p:sp>
      <p:sp>
        <p:nvSpPr>
          <p:cNvPr id="25" name="Text Placeholder 8">
            <a:extLst>
              <a:ext uri="{FF2B5EF4-FFF2-40B4-BE49-F238E27FC236}">
                <a16:creationId xmlns:a16="http://schemas.microsoft.com/office/drawing/2014/main" id="{3C8BFAB8-44FF-DEB2-4A24-035084343E58}"/>
              </a:ext>
            </a:extLst>
          </p:cNvPr>
          <p:cNvSpPr>
            <a:spLocks noGrp="1"/>
          </p:cNvSpPr>
          <p:nvPr>
            <p:ph type="body" sz="quarter" idx="27" hasCustomPrompt="1"/>
          </p:nvPr>
        </p:nvSpPr>
        <p:spPr>
          <a:xfrm>
            <a:off x="4605969" y="838883"/>
            <a:ext cx="2011679" cy="1794035"/>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Describe the key problems this release intends to solve</a:t>
            </a:r>
          </a:p>
        </p:txBody>
      </p:sp>
      <p:sp>
        <p:nvSpPr>
          <p:cNvPr id="26" name="TextBox 25">
            <a:extLst>
              <a:ext uri="{FF2B5EF4-FFF2-40B4-BE49-F238E27FC236}">
                <a16:creationId xmlns:a16="http://schemas.microsoft.com/office/drawing/2014/main" id="{A442113E-B253-F094-122F-B5354EBE16BD}"/>
              </a:ext>
            </a:extLst>
          </p:cNvPr>
          <p:cNvSpPr txBox="1"/>
          <p:nvPr/>
        </p:nvSpPr>
        <p:spPr>
          <a:xfrm>
            <a:off x="2531584" y="2690687"/>
            <a:ext cx="2011680" cy="1934304"/>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a:solidFill>
                  <a:schemeClr val="tx1"/>
                </a:solidFill>
                <a:latin typeface="+mn-lt"/>
                <a:ea typeface="+mj-ea"/>
                <a:cs typeface="Calibri" panose="020F0502020204030204" pitchFamily="34" charset="0"/>
              </a:rPr>
              <a:t>RISKS</a:t>
            </a:r>
          </a:p>
        </p:txBody>
      </p:sp>
      <p:sp>
        <p:nvSpPr>
          <p:cNvPr id="27" name="Text Placeholder 8">
            <a:extLst>
              <a:ext uri="{FF2B5EF4-FFF2-40B4-BE49-F238E27FC236}">
                <a16:creationId xmlns:a16="http://schemas.microsoft.com/office/drawing/2014/main" id="{06B89F39-7C84-EEDD-CEA0-C92791ACD899}"/>
              </a:ext>
            </a:extLst>
          </p:cNvPr>
          <p:cNvSpPr>
            <a:spLocks noGrp="1"/>
          </p:cNvSpPr>
          <p:nvPr>
            <p:ph type="body" sz="quarter" idx="28" hasCustomPrompt="1"/>
          </p:nvPr>
        </p:nvSpPr>
        <p:spPr>
          <a:xfrm>
            <a:off x="2531584" y="2840302"/>
            <a:ext cx="2002514" cy="1784689"/>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lvl="0"/>
            <a:r>
              <a:rPr lang="en-US" dirty="0"/>
              <a:t>Concerns that might impact the release</a:t>
            </a:r>
          </a:p>
        </p:txBody>
      </p:sp>
      <p:sp>
        <p:nvSpPr>
          <p:cNvPr id="2" name="TextBox 1">
            <a:extLst>
              <a:ext uri="{FF2B5EF4-FFF2-40B4-BE49-F238E27FC236}">
                <a16:creationId xmlns:a16="http://schemas.microsoft.com/office/drawing/2014/main" id="{22F2096D-C478-E902-55E7-E0354C4B2F04}"/>
              </a:ext>
            </a:extLst>
          </p:cNvPr>
          <p:cNvSpPr txBox="1"/>
          <p:nvPr/>
        </p:nvSpPr>
        <p:spPr>
          <a:xfrm>
            <a:off x="457200" y="2690686"/>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RELEASE OBJECTIVES</a:t>
            </a:r>
          </a:p>
        </p:txBody>
      </p:sp>
      <p:sp>
        <p:nvSpPr>
          <p:cNvPr id="29" name="TextBox 28">
            <a:extLst>
              <a:ext uri="{FF2B5EF4-FFF2-40B4-BE49-F238E27FC236}">
                <a16:creationId xmlns:a16="http://schemas.microsoft.com/office/drawing/2014/main" id="{49CEA489-D2C8-5840-C973-37061340A373}"/>
              </a:ext>
            </a:extLst>
          </p:cNvPr>
          <p:cNvSpPr txBox="1"/>
          <p:nvPr/>
        </p:nvSpPr>
        <p:spPr>
          <a:xfrm>
            <a:off x="2324100" y="4743450"/>
            <a:ext cx="0" cy="0"/>
          </a:xfrm>
          <a:prstGeom prst="rect">
            <a:avLst/>
          </a:prstGeom>
          <a:noFill/>
        </p:spPr>
        <p:txBody>
          <a:bodyPr wrap="square" lIns="45720" rIns="45720" rtlCol="0" anchor="ctr">
            <a:normAutofit fontScale="25000" lnSpcReduction="20000"/>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28" name="TextBox 27">
            <a:extLst>
              <a:ext uri="{FF2B5EF4-FFF2-40B4-BE49-F238E27FC236}">
                <a16:creationId xmlns:a16="http://schemas.microsoft.com/office/drawing/2014/main" id="{9110511A-0C08-C4DA-E40D-DE55266A3C17}"/>
              </a:ext>
            </a:extLst>
          </p:cNvPr>
          <p:cNvSpPr txBox="1"/>
          <p:nvPr/>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Communicate plans for a product release to internal audiences</a:t>
            </a:r>
          </a:p>
        </p:txBody>
      </p:sp>
      <p:sp>
        <p:nvSpPr>
          <p:cNvPr id="30" name="Rectangle 29">
            <a:extLst>
              <a:ext uri="{FF2B5EF4-FFF2-40B4-BE49-F238E27FC236}">
                <a16:creationId xmlns:a16="http://schemas.microsoft.com/office/drawing/2014/main" id="{264E4AB9-CC5A-6712-BE2E-A3FB271950ED}"/>
              </a:ext>
            </a:extLst>
          </p:cNvPr>
          <p:cNvSpPr/>
          <p:nvPr/>
        </p:nvSpPr>
        <p:spPr>
          <a:xfrm>
            <a:off x="6680352"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1" name="Text Placeholder 5">
            <a:extLst>
              <a:ext uri="{FF2B5EF4-FFF2-40B4-BE49-F238E27FC236}">
                <a16:creationId xmlns:a16="http://schemas.microsoft.com/office/drawing/2014/main" id="{97900257-98D9-F168-B19E-3C7612FFDCE7}"/>
              </a:ext>
            </a:extLst>
          </p:cNvPr>
          <p:cNvSpPr>
            <a:spLocks noGrp="1"/>
          </p:cNvSpPr>
          <p:nvPr>
            <p:ph type="body" sz="quarter" idx="26" hasCustomPrompt="1"/>
          </p:nvPr>
        </p:nvSpPr>
        <p:spPr>
          <a:xfrm>
            <a:off x="6680351" y="351478"/>
            <a:ext cx="2011681"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32" name="Rectangle 31">
            <a:extLst>
              <a:ext uri="{FF2B5EF4-FFF2-40B4-BE49-F238E27FC236}">
                <a16:creationId xmlns:a16="http://schemas.microsoft.com/office/drawing/2014/main" id="{2B5F0CF3-778B-AE6E-85EF-381845198B74}"/>
              </a:ext>
            </a:extLst>
          </p:cNvPr>
          <p:cNvSpPr/>
          <p:nvPr/>
        </p:nvSpPr>
        <p:spPr>
          <a:xfrm>
            <a:off x="4605968" y="139820"/>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33" name="Text Placeholder 5">
            <a:extLst>
              <a:ext uri="{FF2B5EF4-FFF2-40B4-BE49-F238E27FC236}">
                <a16:creationId xmlns:a16="http://schemas.microsoft.com/office/drawing/2014/main" id="{B174447A-0548-A0E7-3AEF-D397698A3273}"/>
              </a:ext>
            </a:extLst>
          </p:cNvPr>
          <p:cNvSpPr>
            <a:spLocks noGrp="1"/>
          </p:cNvSpPr>
          <p:nvPr>
            <p:ph type="body" sz="quarter" idx="32" hasCustomPrompt="1"/>
          </p:nvPr>
        </p:nvSpPr>
        <p:spPr>
          <a:xfrm>
            <a:off x="4605968" y="351478"/>
            <a:ext cx="2011680" cy="245542"/>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7" name="Rectangle 6">
            <a:extLst>
              <a:ext uri="{FF2B5EF4-FFF2-40B4-BE49-F238E27FC236}">
                <a16:creationId xmlns:a16="http://schemas.microsoft.com/office/drawing/2014/main" id="{FAA3342F-E1E5-BA1B-1F58-9D1666FAF3A3}"/>
              </a:ext>
            </a:extLst>
          </p:cNvPr>
          <p:cNvSpPr/>
          <p:nvPr/>
        </p:nvSpPr>
        <p:spPr>
          <a:xfrm>
            <a:off x="384048" y="45720"/>
            <a:ext cx="3060352" cy="245580"/>
          </a:xfrm>
          <a:prstGeom prst="rect">
            <a:avLst/>
          </a:prstGeom>
        </p:spPr>
        <p:txBody>
          <a:bodyPr wrap="square">
            <a:noAutofit/>
          </a:bodyPr>
          <a:lstStyle/>
          <a:p>
            <a:r>
              <a:rPr lang="en-US" sz="996" b="0" i="0">
                <a:ln w="0">
                  <a:noFill/>
                </a:ln>
                <a:solidFill>
                  <a:schemeClr val="tx1"/>
                </a:solidFill>
                <a:latin typeface="+mj-lt"/>
                <a:ea typeface="Open Sans Light" pitchFamily="2" charset="0"/>
                <a:cs typeface="Calibri" panose="020F0502020204030204" pitchFamily="34" charset="0"/>
              </a:rPr>
              <a:t>SUBJECT TO CHANGE WITHOUT NOTICE</a:t>
            </a:r>
            <a:endParaRPr lang="en-US" sz="996" b="0" i="0">
              <a:solidFill>
                <a:schemeClr val="tx1"/>
              </a:solidFill>
              <a:latin typeface="+mj-lt"/>
            </a:endParaRPr>
          </a:p>
        </p:txBody>
      </p:sp>
      <p:sp>
        <p:nvSpPr>
          <p:cNvPr id="11" name="TextBox 10">
            <a:extLst>
              <a:ext uri="{FF2B5EF4-FFF2-40B4-BE49-F238E27FC236}">
                <a16:creationId xmlns:a16="http://schemas.microsoft.com/office/drawing/2014/main" id="{43797AF5-031A-6445-2717-33AFF547DB5C}"/>
              </a:ext>
            </a:extLst>
          </p:cNvPr>
          <p:cNvSpPr txBox="1"/>
          <p:nvPr/>
        </p:nvSpPr>
        <p:spPr>
          <a:xfrm>
            <a:off x="2564280" y="331234"/>
            <a:ext cx="0" cy="0"/>
          </a:xfrm>
          <a:prstGeom prst="rect">
            <a:avLst/>
          </a:prstGeom>
          <a:noFill/>
        </p:spPr>
        <p:txBody>
          <a:bodyPr wrap="none" rtlCol="0" anchor="ctr">
            <a:noAutofit/>
          </a:bodyPr>
          <a:lstStyle/>
          <a:p>
            <a:endParaRPr lang="en-US" sz="1046">
              <a:solidFill>
                <a:schemeClr val="tx2"/>
              </a:solidFill>
              <a:latin typeface="+mn-lt"/>
              <a:ea typeface="Century Gothic" charset="0"/>
              <a:cs typeface="Century Gothic" charset="0"/>
            </a:endParaRPr>
          </a:p>
        </p:txBody>
      </p:sp>
      <p:sp>
        <p:nvSpPr>
          <p:cNvPr id="20" name="TextBox 19">
            <a:extLst>
              <a:ext uri="{FF2B5EF4-FFF2-40B4-BE49-F238E27FC236}">
                <a16:creationId xmlns:a16="http://schemas.microsoft.com/office/drawing/2014/main" id="{D6358DCC-95BF-1447-FFC0-9AFAF3A0FF0F}"/>
              </a:ext>
            </a:extLst>
          </p:cNvPr>
          <p:cNvSpPr txBox="1"/>
          <p:nvPr/>
        </p:nvSpPr>
        <p:spPr>
          <a:xfrm>
            <a:off x="457200" y="679450"/>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VISION</a:t>
            </a:r>
          </a:p>
        </p:txBody>
      </p:sp>
      <p:sp>
        <p:nvSpPr>
          <p:cNvPr id="21" name="Text Placeholder 8">
            <a:extLst>
              <a:ext uri="{FF2B5EF4-FFF2-40B4-BE49-F238E27FC236}">
                <a16:creationId xmlns:a16="http://schemas.microsoft.com/office/drawing/2014/main" id="{A84295A6-D435-FB5C-8D16-EDB58C1D524E}"/>
              </a:ext>
            </a:extLst>
          </p:cNvPr>
          <p:cNvSpPr>
            <a:spLocks noGrp="1"/>
          </p:cNvSpPr>
          <p:nvPr>
            <p:ph type="body" sz="quarter" idx="33" hasCustomPrompt="1"/>
          </p:nvPr>
        </p:nvSpPr>
        <p:spPr>
          <a:xfrm>
            <a:off x="457200" y="838883"/>
            <a:ext cx="2011680" cy="800687"/>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Steps to achieve our vision</a:t>
            </a:r>
          </a:p>
        </p:txBody>
      </p:sp>
      <p:sp>
        <p:nvSpPr>
          <p:cNvPr id="34" name="Text Placeholder 8">
            <a:extLst>
              <a:ext uri="{FF2B5EF4-FFF2-40B4-BE49-F238E27FC236}">
                <a16:creationId xmlns:a16="http://schemas.microsoft.com/office/drawing/2014/main" id="{D326C35D-9C72-5B1F-AD7D-17E7FB1C224E}"/>
              </a:ext>
            </a:extLst>
          </p:cNvPr>
          <p:cNvSpPr>
            <a:spLocks noGrp="1"/>
          </p:cNvSpPr>
          <p:nvPr>
            <p:ph type="body" sz="quarter" idx="34" hasCustomPrompt="1"/>
          </p:nvPr>
        </p:nvSpPr>
        <p:spPr>
          <a:xfrm>
            <a:off x="461783" y="2840303"/>
            <a:ext cx="2002514" cy="804672"/>
          </a:xfrm>
          <a:prstGeom prst="rect">
            <a:avLst/>
          </a:prstGeom>
        </p:spPr>
        <p:txBody>
          <a:bodyPr wrap="square" lIns="45720" rIns="45720">
            <a:normAutofit/>
          </a:bodyPr>
          <a:lstStyle>
            <a:lvl1pPr>
              <a:spcBef>
                <a:spcPts val="0"/>
              </a:spcBef>
              <a:spcAft>
                <a:spcPts val="300"/>
              </a:spcAft>
              <a:defRPr lang="en-US" sz="1000" dirty="0">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dirty="0"/>
              <a:t>How to define release success</a:t>
            </a:r>
          </a:p>
        </p:txBody>
      </p:sp>
      <p:sp>
        <p:nvSpPr>
          <p:cNvPr id="12" name="TextBox 11">
            <a:extLst>
              <a:ext uri="{FF2B5EF4-FFF2-40B4-BE49-F238E27FC236}">
                <a16:creationId xmlns:a16="http://schemas.microsoft.com/office/drawing/2014/main" id="{8B668FF6-5013-D59F-3CA2-8286581AF8B3}"/>
              </a:ext>
            </a:extLst>
          </p:cNvPr>
          <p:cNvSpPr txBox="1"/>
          <p:nvPr/>
        </p:nvSpPr>
        <p:spPr>
          <a:xfrm>
            <a:off x="-2475" y="-2009867"/>
            <a:ext cx="9143999" cy="1946687"/>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Balance the release with capabilities to: </a:t>
            </a:r>
          </a:p>
          <a:p>
            <a:pPr marL="171450" lvl="0" indent="-171450">
              <a:buFont typeface="Arial" panose="020B0604020202020204" pitchFamily="34" charset="0"/>
              <a:buChar char="•"/>
            </a:pPr>
            <a:r>
              <a:rPr lang="en-US" dirty="0"/>
              <a:t>Satisfy executives and investors (vision)</a:t>
            </a:r>
          </a:p>
          <a:p>
            <a:pPr marL="171450" lvl="0" indent="-171450">
              <a:buFont typeface="Arial" panose="020B0604020202020204" pitchFamily="34" charset="0"/>
              <a:buChar char="•"/>
            </a:pPr>
            <a:r>
              <a:rPr lang="en-US" dirty="0"/>
              <a:t>Reduce technical debt, improve performance and analytics, or enhance the architecture for those who maintain and support the product (technical)</a:t>
            </a:r>
          </a:p>
          <a:p>
            <a:pPr marL="171450" lvl="0" indent="-171450">
              <a:buFont typeface="Arial" panose="020B0604020202020204" pitchFamily="34" charset="0"/>
              <a:buChar char="•"/>
            </a:pPr>
            <a:r>
              <a:rPr lang="en-US" dirty="0"/>
              <a:t>Satisfy buyers of the product and their salespeople (buying criteria</a:t>
            </a:r>
          </a:p>
          <a:p>
            <a:pPr marL="171450" lvl="0" indent="-171450">
              <a:buFont typeface="Arial" panose="020B0604020202020204" pitchFamily="34" charset="0"/>
              <a:buChar char="•"/>
            </a:pPr>
            <a:r>
              <a:rPr lang="en-US" dirty="0"/>
              <a:t>Satisfy users of the product (using criteria)  </a:t>
            </a:r>
          </a:p>
          <a:p>
            <a:pPr marL="0" lvl="0" indent="0">
              <a:buFontTx/>
              <a:buNone/>
            </a:pPr>
            <a:r>
              <a:rPr lang="en-US" dirty="0"/>
              <a:t>The </a:t>
            </a:r>
            <a:r>
              <a:rPr lang="en-US" b="1" dirty="0"/>
              <a:t>Release Brief </a:t>
            </a:r>
            <a:r>
              <a:rPr lang="en-US" dirty="0"/>
              <a:t>is used to communicate plans for a product release to internal audiences after product management and development have collaborated on key problems to be solved and anticipated capabilities. Plans are fluid so be sure to remind your audiences that this brief is subject to change without notice.</a:t>
            </a:r>
          </a:p>
        </p:txBody>
      </p:sp>
      <p:sp>
        <p:nvSpPr>
          <p:cNvPr id="16" name="TextBox 15">
            <a:extLst>
              <a:ext uri="{FF2B5EF4-FFF2-40B4-BE49-F238E27FC236}">
                <a16:creationId xmlns:a16="http://schemas.microsoft.com/office/drawing/2014/main" id="{55E1EAD3-6E5F-EB0A-4C80-4A02CEF89B58}"/>
              </a:ext>
            </a:extLst>
          </p:cNvPr>
          <p:cNvSpPr txBox="1"/>
          <p:nvPr/>
        </p:nvSpPr>
        <p:spPr>
          <a:xfrm>
            <a:off x="6675122" y="677085"/>
            <a:ext cx="2011680" cy="96012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KEY MILESTONES</a:t>
            </a:r>
          </a:p>
        </p:txBody>
      </p:sp>
      <p:sp>
        <p:nvSpPr>
          <p:cNvPr id="35" name="Text Placeholder 8">
            <a:extLst>
              <a:ext uri="{FF2B5EF4-FFF2-40B4-BE49-F238E27FC236}">
                <a16:creationId xmlns:a16="http://schemas.microsoft.com/office/drawing/2014/main" id="{12C27BEC-20A0-ADD6-F428-9B86D44790E8}"/>
              </a:ext>
            </a:extLst>
          </p:cNvPr>
          <p:cNvSpPr>
            <a:spLocks noGrp="1"/>
          </p:cNvSpPr>
          <p:nvPr>
            <p:ph type="body" sz="quarter" idx="35" hasCustomPrompt="1"/>
          </p:nvPr>
        </p:nvSpPr>
        <p:spPr>
          <a:xfrm>
            <a:off x="6675122" y="836518"/>
            <a:ext cx="2007720" cy="804672"/>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Significant release events and dates</a:t>
            </a:r>
          </a:p>
        </p:txBody>
      </p:sp>
    </p:spTree>
    <p:extLst>
      <p:ext uri="{BB962C8B-B14F-4D97-AF65-F5344CB8AC3E}">
        <p14:creationId xmlns:p14="http://schemas.microsoft.com/office/powerpoint/2010/main" val="85708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_Templa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105680-78E1-49F3-8E35-9DAFF3255B44}"/>
              </a:ext>
            </a:extLst>
          </p:cNvPr>
          <p:cNvSpPr>
            <a:spLocks noGrp="1"/>
          </p:cNvSpPr>
          <p:nvPr>
            <p:ph sz="quarter" idx="10"/>
          </p:nvPr>
        </p:nvSpPr>
        <p:spPr>
          <a:xfrm>
            <a:off x="457200" y="804863"/>
            <a:ext cx="8229599" cy="3824287"/>
          </a:xfrm>
          <a:prstGeom prst="rect">
            <a:avLst/>
          </a:prstGeom>
        </p:spPr>
        <p:txBody>
          <a:bodyPr>
            <a:normAutofit/>
          </a:bodyPr>
          <a:lstStyle>
            <a:lvl3pPr marL="683268" indent="0">
              <a:buFontTx/>
              <a:buNone/>
              <a:defRPr/>
            </a:lvl3pPr>
          </a:lstStyle>
          <a:p>
            <a:pPr lvl="0"/>
            <a:r>
              <a:rPr lang="en-US"/>
              <a:t>Click to edit Master text styles</a:t>
            </a:r>
          </a:p>
          <a:p>
            <a:pPr lvl="1"/>
            <a:r>
              <a:rPr lang="en-US"/>
              <a:t>Second level</a:t>
            </a:r>
          </a:p>
          <a:p>
            <a:pPr lvl="2"/>
            <a:r>
              <a:rPr lang="en-US"/>
              <a:t>Third level</a:t>
            </a:r>
          </a:p>
        </p:txBody>
      </p:sp>
      <p:sp>
        <p:nvSpPr>
          <p:cNvPr id="5" name="TextBox 4">
            <a:extLst>
              <a:ext uri="{FF2B5EF4-FFF2-40B4-BE49-F238E27FC236}">
                <a16:creationId xmlns:a16="http://schemas.microsoft.com/office/drawing/2014/main" id="{20B803B4-3D1A-9BD1-8579-5E4543FD3EEF}"/>
              </a:ext>
            </a:extLst>
          </p:cNvPr>
          <p:cNvSpPr txBox="1"/>
          <p:nvPr userDrawn="1"/>
        </p:nvSpPr>
        <p:spPr>
          <a:xfrm>
            <a:off x="104503" y="-287383"/>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
        <p:nvSpPr>
          <p:cNvPr id="7" name="Title 6">
            <a:extLst>
              <a:ext uri="{FF2B5EF4-FFF2-40B4-BE49-F238E27FC236}">
                <a16:creationId xmlns:a16="http://schemas.microsoft.com/office/drawing/2014/main" id="{4C8377DD-DC29-6313-AF41-A48DFAD174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6855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unch_Readiness_Brie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DC3B9-1A2F-3F3E-CC0D-9A5DBED67D97}"/>
              </a:ext>
            </a:extLst>
          </p:cNvPr>
          <p:cNvSpPr txBox="1"/>
          <p:nvPr/>
        </p:nvSpPr>
        <p:spPr>
          <a:xfrm>
            <a:off x="462419" y="2682540"/>
            <a:ext cx="2011680" cy="194678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HOW TO MEASURE SUCCESS</a:t>
            </a:r>
          </a:p>
        </p:txBody>
      </p:sp>
      <p:sp>
        <p:nvSpPr>
          <p:cNvPr id="22" name="TextBox 21">
            <a:extLst>
              <a:ext uri="{FF2B5EF4-FFF2-40B4-BE49-F238E27FC236}">
                <a16:creationId xmlns:a16="http://schemas.microsoft.com/office/drawing/2014/main" id="{666206B9-38BE-0E65-24BF-D9126FBBB688}"/>
              </a:ext>
            </a:extLst>
          </p:cNvPr>
          <p:cNvSpPr txBox="1"/>
          <p:nvPr/>
        </p:nvSpPr>
        <p:spPr>
          <a:xfrm>
            <a:off x="4612841" y="1670330"/>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SEGMENTS</a:t>
            </a:r>
          </a:p>
        </p:txBody>
      </p:sp>
      <p:sp>
        <p:nvSpPr>
          <p:cNvPr id="19" name="TextBox 18">
            <a:extLst>
              <a:ext uri="{FF2B5EF4-FFF2-40B4-BE49-F238E27FC236}">
                <a16:creationId xmlns:a16="http://schemas.microsoft.com/office/drawing/2014/main" id="{FA9CBF04-FB80-BCF0-CE89-5C41239E6021}"/>
              </a:ext>
            </a:extLst>
          </p:cNvPr>
          <p:cNvSpPr txBox="1"/>
          <p:nvPr/>
        </p:nvSpPr>
        <p:spPr>
          <a:xfrm>
            <a:off x="374904" y="128016"/>
            <a:ext cx="3101920" cy="369332"/>
          </a:xfrm>
          <a:prstGeom prst="rect">
            <a:avLst/>
          </a:prstGeom>
          <a:noFill/>
        </p:spPr>
        <p:txBody>
          <a:bodyPr wrap="square" anchor="ctr" anchorCtr="0">
            <a:normAutofit/>
          </a:bodyPr>
          <a:lstStyle/>
          <a:p>
            <a:r>
              <a:rPr lang="en-US" sz="1800" b="0" i="0" kern="1200">
                <a:solidFill>
                  <a:schemeClr val="tx1"/>
                </a:solidFill>
                <a:latin typeface="+mj-lt"/>
                <a:ea typeface="+mj-ea"/>
                <a:cs typeface="Calibri" panose="020F0502020204030204" pitchFamily="34" charset="0"/>
              </a:rPr>
              <a:t>Launch Readiness Brief</a:t>
            </a:r>
          </a:p>
        </p:txBody>
      </p:sp>
      <p:sp>
        <p:nvSpPr>
          <p:cNvPr id="3" name="TextBox 2">
            <a:extLst>
              <a:ext uri="{FF2B5EF4-FFF2-40B4-BE49-F238E27FC236}">
                <a16:creationId xmlns:a16="http://schemas.microsoft.com/office/drawing/2014/main" id="{DD63B098-AC91-3FEE-456F-C62642353B54}"/>
              </a:ext>
            </a:extLst>
          </p:cNvPr>
          <p:cNvSpPr txBox="1"/>
          <p:nvPr/>
        </p:nvSpPr>
        <p:spPr>
          <a:xfrm>
            <a:off x="4612841" y="668157"/>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PERSONAS</a:t>
            </a:r>
          </a:p>
        </p:txBody>
      </p:sp>
      <p:sp>
        <p:nvSpPr>
          <p:cNvPr id="5" name="TextBox 4">
            <a:extLst>
              <a:ext uri="{FF2B5EF4-FFF2-40B4-BE49-F238E27FC236}">
                <a16:creationId xmlns:a16="http://schemas.microsoft.com/office/drawing/2014/main" id="{A176AD05-7200-1CB2-BC6C-B58BE3A543B0}"/>
              </a:ext>
            </a:extLst>
          </p:cNvPr>
          <p:cNvSpPr txBox="1"/>
          <p:nvPr/>
        </p:nvSpPr>
        <p:spPr>
          <a:xfrm>
            <a:off x="468457" y="668157"/>
            <a:ext cx="2011680" cy="1946780"/>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LAUNCH OBJECTIVES</a:t>
            </a:r>
          </a:p>
        </p:txBody>
      </p:sp>
      <p:sp>
        <p:nvSpPr>
          <p:cNvPr id="12" name="Text Placeholder 8">
            <a:extLst>
              <a:ext uri="{FF2B5EF4-FFF2-40B4-BE49-F238E27FC236}">
                <a16:creationId xmlns:a16="http://schemas.microsoft.com/office/drawing/2014/main" id="{DC9497AC-5010-88C6-48BC-D6C4BA1D1AE4}"/>
              </a:ext>
            </a:extLst>
          </p:cNvPr>
          <p:cNvSpPr>
            <a:spLocks noGrp="1"/>
          </p:cNvSpPr>
          <p:nvPr>
            <p:ph type="body" sz="quarter" idx="11" hasCustomPrompt="1"/>
          </p:nvPr>
        </p:nvSpPr>
        <p:spPr>
          <a:xfrm>
            <a:off x="468456" y="834396"/>
            <a:ext cx="2011680" cy="178430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dirty="0"/>
              <a:t>How to define launch success</a:t>
            </a:r>
          </a:p>
        </p:txBody>
      </p:sp>
      <p:sp>
        <p:nvSpPr>
          <p:cNvPr id="14" name="Text Placeholder 8">
            <a:extLst>
              <a:ext uri="{FF2B5EF4-FFF2-40B4-BE49-F238E27FC236}">
                <a16:creationId xmlns:a16="http://schemas.microsoft.com/office/drawing/2014/main" id="{83D3217C-038C-F2B6-362C-D09733A37768}"/>
              </a:ext>
            </a:extLst>
          </p:cNvPr>
          <p:cNvSpPr>
            <a:spLocks noGrp="1"/>
          </p:cNvSpPr>
          <p:nvPr>
            <p:ph type="body" sz="quarter" idx="13" hasCustomPrompt="1"/>
          </p:nvPr>
        </p:nvSpPr>
        <p:spPr>
          <a:xfrm>
            <a:off x="4606532" y="839513"/>
            <a:ext cx="2011680" cy="80747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Personas impacted</a:t>
            </a:r>
          </a:p>
        </p:txBody>
      </p:sp>
      <p:sp>
        <p:nvSpPr>
          <p:cNvPr id="20" name="Rectangle 19">
            <a:extLst>
              <a:ext uri="{FF2B5EF4-FFF2-40B4-BE49-F238E27FC236}">
                <a16:creationId xmlns:a16="http://schemas.microsoft.com/office/drawing/2014/main" id="{3B3304BD-06E1-487B-E13B-1BE192140CA7}"/>
              </a:ext>
            </a:extLst>
          </p:cNvPr>
          <p:cNvSpPr/>
          <p:nvPr/>
        </p:nvSpPr>
        <p:spPr>
          <a:xfrm>
            <a:off x="6685033" y="150616"/>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WRITTEN BY</a:t>
            </a:r>
          </a:p>
        </p:txBody>
      </p:sp>
      <p:sp>
        <p:nvSpPr>
          <p:cNvPr id="21" name="Text Placeholder 5">
            <a:extLst>
              <a:ext uri="{FF2B5EF4-FFF2-40B4-BE49-F238E27FC236}">
                <a16:creationId xmlns:a16="http://schemas.microsoft.com/office/drawing/2014/main" id="{C332AC2D-C060-390C-A7A6-6092157D5276}"/>
              </a:ext>
            </a:extLst>
          </p:cNvPr>
          <p:cNvSpPr>
            <a:spLocks noGrp="1"/>
          </p:cNvSpPr>
          <p:nvPr>
            <p:ph type="body" sz="quarter" idx="26" hasCustomPrompt="1"/>
          </p:nvPr>
        </p:nvSpPr>
        <p:spPr>
          <a:xfrm>
            <a:off x="6685034" y="348150"/>
            <a:ext cx="2011680"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Author and date</a:t>
            </a:r>
          </a:p>
        </p:txBody>
      </p:sp>
      <p:sp>
        <p:nvSpPr>
          <p:cNvPr id="23" name="Text Placeholder 8">
            <a:extLst>
              <a:ext uri="{FF2B5EF4-FFF2-40B4-BE49-F238E27FC236}">
                <a16:creationId xmlns:a16="http://schemas.microsoft.com/office/drawing/2014/main" id="{4360525F-391B-79F6-42FD-8E72B0C0E0F0}"/>
              </a:ext>
            </a:extLst>
          </p:cNvPr>
          <p:cNvSpPr>
            <a:spLocks noGrp="1"/>
          </p:cNvSpPr>
          <p:nvPr>
            <p:ph type="body" sz="quarter" idx="14" hasCustomPrompt="1"/>
          </p:nvPr>
        </p:nvSpPr>
        <p:spPr>
          <a:xfrm>
            <a:off x="4612841" y="1878686"/>
            <a:ext cx="2011680" cy="754964"/>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Market segments impacted</a:t>
            </a:r>
          </a:p>
        </p:txBody>
      </p:sp>
      <p:sp>
        <p:nvSpPr>
          <p:cNvPr id="26" name="TextBox 25">
            <a:extLst>
              <a:ext uri="{FF2B5EF4-FFF2-40B4-BE49-F238E27FC236}">
                <a16:creationId xmlns:a16="http://schemas.microsoft.com/office/drawing/2014/main" id="{A442113E-B253-F094-122F-B5354EBE16BD}"/>
              </a:ext>
            </a:extLst>
          </p:cNvPr>
          <p:cNvSpPr txBox="1"/>
          <p:nvPr/>
        </p:nvSpPr>
        <p:spPr>
          <a:xfrm>
            <a:off x="2540649" y="668157"/>
            <a:ext cx="2011680" cy="1950465"/>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RISKS</a:t>
            </a:r>
          </a:p>
        </p:txBody>
      </p:sp>
      <p:sp>
        <p:nvSpPr>
          <p:cNvPr id="27" name="Text Placeholder 8">
            <a:extLst>
              <a:ext uri="{FF2B5EF4-FFF2-40B4-BE49-F238E27FC236}">
                <a16:creationId xmlns:a16="http://schemas.microsoft.com/office/drawing/2014/main" id="{06B89F39-7C84-EEDD-CEA0-C92791ACD899}"/>
              </a:ext>
            </a:extLst>
          </p:cNvPr>
          <p:cNvSpPr>
            <a:spLocks noGrp="1"/>
          </p:cNvSpPr>
          <p:nvPr>
            <p:ph type="body" sz="quarter" idx="28" hasCustomPrompt="1"/>
          </p:nvPr>
        </p:nvSpPr>
        <p:spPr>
          <a:xfrm>
            <a:off x="2545387" y="841234"/>
            <a:ext cx="2011680" cy="177746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Concerns that might impact readiness </a:t>
            </a:r>
          </a:p>
        </p:txBody>
      </p:sp>
      <p:sp>
        <p:nvSpPr>
          <p:cNvPr id="28" name="TextBox 27">
            <a:extLst>
              <a:ext uri="{FF2B5EF4-FFF2-40B4-BE49-F238E27FC236}">
                <a16:creationId xmlns:a16="http://schemas.microsoft.com/office/drawing/2014/main" id="{85F18808-C922-A69A-9647-39C735020F7B}"/>
              </a:ext>
            </a:extLst>
          </p:cNvPr>
          <p:cNvSpPr txBox="1"/>
          <p:nvPr/>
        </p:nvSpPr>
        <p:spPr>
          <a:xfrm>
            <a:off x="4612841" y="2672504"/>
            <a:ext cx="2011680" cy="1956816"/>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LAUNCH PHASES</a:t>
            </a:r>
          </a:p>
        </p:txBody>
      </p:sp>
      <p:sp>
        <p:nvSpPr>
          <p:cNvPr id="31" name="Text Placeholder 8">
            <a:extLst>
              <a:ext uri="{FF2B5EF4-FFF2-40B4-BE49-F238E27FC236}">
                <a16:creationId xmlns:a16="http://schemas.microsoft.com/office/drawing/2014/main" id="{D64E056C-B3ED-F1F7-B028-47E8D5DF12ED}"/>
              </a:ext>
            </a:extLst>
          </p:cNvPr>
          <p:cNvSpPr>
            <a:spLocks noGrp="1"/>
          </p:cNvSpPr>
          <p:nvPr>
            <p:ph type="body" sz="quarter" idx="27" hasCustomPrompt="1"/>
          </p:nvPr>
        </p:nvSpPr>
        <p:spPr>
          <a:xfrm>
            <a:off x="4612841" y="2834978"/>
            <a:ext cx="2011680" cy="1784307"/>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4400" rtl="0" eaLnBrk="1" fontAlgn="base" latinLnBrk="0" hangingPunct="1">
              <a:lnSpc>
                <a:spcPct val="100000"/>
              </a:lnSpc>
              <a:spcBef>
                <a:spcPts val="0"/>
              </a:spcBef>
              <a:spcAft>
                <a:spcPts val="600"/>
              </a:spcAft>
              <a:buClr>
                <a:schemeClr val="accent1"/>
              </a:buClr>
              <a:buSzPct val="80000"/>
              <a:buFont typeface="Arial" panose="020B0604020202020204" pitchFamily="34" charset="0"/>
              <a:buNone/>
              <a:tabLst/>
              <a:defRPr/>
            </a:pPr>
            <a:r>
              <a:rPr lang="en-US" dirty="0"/>
              <a:t>Describe the launch approach such as market preview, limited availability, and general availability.</a:t>
            </a:r>
          </a:p>
        </p:txBody>
      </p:sp>
      <p:sp>
        <p:nvSpPr>
          <p:cNvPr id="34" name="TextBox 33">
            <a:extLst>
              <a:ext uri="{FF2B5EF4-FFF2-40B4-BE49-F238E27FC236}">
                <a16:creationId xmlns:a16="http://schemas.microsoft.com/office/drawing/2014/main" id="{54C5EAAE-0BA0-BBEB-37E0-3BCE0193F050}"/>
              </a:ext>
            </a:extLst>
          </p:cNvPr>
          <p:cNvSpPr txBox="1"/>
          <p:nvPr/>
        </p:nvSpPr>
        <p:spPr>
          <a:xfrm>
            <a:off x="6686436" y="1672389"/>
            <a:ext cx="2011680" cy="2956931"/>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KEY EVENTS AND DATES</a:t>
            </a:r>
          </a:p>
        </p:txBody>
      </p:sp>
      <p:sp>
        <p:nvSpPr>
          <p:cNvPr id="35" name="Text Placeholder 8">
            <a:extLst>
              <a:ext uri="{FF2B5EF4-FFF2-40B4-BE49-F238E27FC236}">
                <a16:creationId xmlns:a16="http://schemas.microsoft.com/office/drawing/2014/main" id="{F715869A-DEAF-B76D-F436-2BAA72C7827E}"/>
              </a:ext>
            </a:extLst>
          </p:cNvPr>
          <p:cNvSpPr>
            <a:spLocks noGrp="1"/>
          </p:cNvSpPr>
          <p:nvPr>
            <p:ph type="body" sz="quarter" idx="31" hasCustomPrompt="1"/>
          </p:nvPr>
        </p:nvSpPr>
        <p:spPr>
          <a:xfrm>
            <a:off x="6685033" y="1878686"/>
            <a:ext cx="2011680" cy="2746038"/>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marL="0" marR="0" lvl="0" indent="0" algn="l" defTabSz="914400" rtl="0" eaLnBrk="1" fontAlgn="base" latinLnBrk="0" hangingPunct="1">
              <a:lnSpc>
                <a:spcPct val="100000"/>
              </a:lnSpc>
              <a:spcBef>
                <a:spcPts val="0"/>
              </a:spcBef>
              <a:spcAft>
                <a:spcPts val="600"/>
              </a:spcAft>
              <a:buClr>
                <a:schemeClr val="accent1"/>
              </a:buClr>
              <a:buSzPct val="80000"/>
              <a:buFont typeface="Arial" panose="020B0604020202020204" pitchFamily="34" charset="0"/>
              <a:buNone/>
              <a:tabLst/>
              <a:defRPr/>
            </a:pPr>
            <a:r>
              <a:rPr lang="en-US" dirty="0"/>
              <a:t>List launch events and dates </a:t>
            </a:r>
          </a:p>
        </p:txBody>
      </p:sp>
      <p:sp>
        <p:nvSpPr>
          <p:cNvPr id="4" name="TextBox 3">
            <a:extLst>
              <a:ext uri="{FF2B5EF4-FFF2-40B4-BE49-F238E27FC236}">
                <a16:creationId xmlns:a16="http://schemas.microsoft.com/office/drawing/2014/main" id="{F7574C89-B3A8-13A6-137E-8069D27C6113}"/>
              </a:ext>
            </a:extLst>
          </p:cNvPr>
          <p:cNvSpPr txBox="1"/>
          <p:nvPr/>
        </p:nvSpPr>
        <p:spPr>
          <a:xfrm>
            <a:off x="384048" y="457200"/>
            <a:ext cx="3986000"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Preparing for organizational readiness</a:t>
            </a:r>
          </a:p>
        </p:txBody>
      </p:sp>
      <p:sp>
        <p:nvSpPr>
          <p:cNvPr id="10" name="Rectangle 9">
            <a:extLst>
              <a:ext uri="{FF2B5EF4-FFF2-40B4-BE49-F238E27FC236}">
                <a16:creationId xmlns:a16="http://schemas.microsoft.com/office/drawing/2014/main" id="{46BEF80E-E3EF-C6FF-D152-08C96DD44073}"/>
              </a:ext>
            </a:extLst>
          </p:cNvPr>
          <p:cNvSpPr/>
          <p:nvPr/>
        </p:nvSpPr>
        <p:spPr>
          <a:xfrm>
            <a:off x="4597388" y="150616"/>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dirty="0">
                <a:ln w="0">
                  <a:noFill/>
                </a:ln>
                <a:latin typeface="+mn-lt"/>
                <a:ea typeface="+mj-ea"/>
                <a:cs typeface="Calibri" panose="020F0502020204030204" pitchFamily="34" charset="0"/>
              </a:rPr>
              <a:t>PRODUCT</a:t>
            </a:r>
          </a:p>
        </p:txBody>
      </p:sp>
      <p:sp>
        <p:nvSpPr>
          <p:cNvPr id="15" name="Text Placeholder 5">
            <a:extLst>
              <a:ext uri="{FF2B5EF4-FFF2-40B4-BE49-F238E27FC236}">
                <a16:creationId xmlns:a16="http://schemas.microsoft.com/office/drawing/2014/main" id="{4A72DBC3-BF96-3721-D096-2BB781DFA779}"/>
              </a:ext>
            </a:extLst>
          </p:cNvPr>
          <p:cNvSpPr>
            <a:spLocks noGrp="1"/>
          </p:cNvSpPr>
          <p:nvPr>
            <p:ph type="body" sz="quarter" idx="32" hasCustomPrompt="1"/>
          </p:nvPr>
        </p:nvSpPr>
        <p:spPr>
          <a:xfrm>
            <a:off x="4597390" y="348150"/>
            <a:ext cx="2011680"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dirty="0"/>
              <a:t>Product, service, release, model</a:t>
            </a:r>
          </a:p>
        </p:txBody>
      </p:sp>
      <p:sp>
        <p:nvSpPr>
          <p:cNvPr id="6" name="TextBox 5">
            <a:extLst>
              <a:ext uri="{FF2B5EF4-FFF2-40B4-BE49-F238E27FC236}">
                <a16:creationId xmlns:a16="http://schemas.microsoft.com/office/drawing/2014/main" id="{A33E690D-DDC1-739A-88E5-BF12A82BC8B5}"/>
              </a:ext>
            </a:extLst>
          </p:cNvPr>
          <p:cNvSpPr txBox="1"/>
          <p:nvPr/>
        </p:nvSpPr>
        <p:spPr>
          <a:xfrm>
            <a:off x="-2475" y="-340179"/>
            <a:ext cx="9143999" cy="276999"/>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Launch readiness is about preparing the organization for whatever is planned to be delivered to the market.</a:t>
            </a:r>
          </a:p>
        </p:txBody>
      </p:sp>
      <p:sp>
        <p:nvSpPr>
          <p:cNvPr id="7" name="TextBox 6">
            <a:extLst>
              <a:ext uri="{FF2B5EF4-FFF2-40B4-BE49-F238E27FC236}">
                <a16:creationId xmlns:a16="http://schemas.microsoft.com/office/drawing/2014/main" id="{4869A0C0-3A79-8DE6-3EEA-79012D10EF38}"/>
              </a:ext>
            </a:extLst>
          </p:cNvPr>
          <p:cNvSpPr txBox="1"/>
          <p:nvPr/>
        </p:nvSpPr>
        <p:spPr>
          <a:xfrm>
            <a:off x="2540649" y="2672504"/>
            <a:ext cx="2016418" cy="1956816"/>
          </a:xfrm>
          <a:prstGeom prst="rect">
            <a:avLst/>
          </a:prstGeom>
          <a:solidFill>
            <a:schemeClr val="bg1"/>
          </a:solidFill>
          <a:ln>
            <a:solidFill>
              <a:schemeClr val="bg1">
                <a:lumMod val="75000"/>
              </a:schemeClr>
            </a:solidFill>
          </a:ln>
        </p:spPr>
        <p:txBody>
          <a:bodyPr wrap="square" lIns="45720" rIns="45720" rtlCol="0" anchor="t">
            <a:norm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US" sz="800" b="1" i="0" dirty="0">
                <a:solidFill>
                  <a:schemeClr val="tx1"/>
                </a:solidFill>
                <a:latin typeface="+mn-lt"/>
                <a:ea typeface="+mj-ea"/>
                <a:cs typeface="Calibri" panose="020F0502020204030204" pitchFamily="34" charset="0"/>
              </a:rPr>
              <a:t>ORGANIZATIONAL IMPACT</a:t>
            </a:r>
          </a:p>
        </p:txBody>
      </p:sp>
      <p:sp>
        <p:nvSpPr>
          <p:cNvPr id="11" name="Text Placeholder 8">
            <a:extLst>
              <a:ext uri="{FF2B5EF4-FFF2-40B4-BE49-F238E27FC236}">
                <a16:creationId xmlns:a16="http://schemas.microsoft.com/office/drawing/2014/main" id="{46CBD52E-8850-C24A-8C9D-1B016EA3FE9F}"/>
              </a:ext>
            </a:extLst>
          </p:cNvPr>
          <p:cNvSpPr>
            <a:spLocks noGrp="1"/>
          </p:cNvSpPr>
          <p:nvPr>
            <p:ph type="body" sz="quarter" idx="17" hasCustomPrompt="1"/>
          </p:nvPr>
        </p:nvSpPr>
        <p:spPr>
          <a:xfrm>
            <a:off x="2536014" y="2834979"/>
            <a:ext cx="2011907" cy="178430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New or changed aspects of the product that are likely to impact internal teams</a:t>
            </a:r>
          </a:p>
        </p:txBody>
      </p:sp>
      <p:sp>
        <p:nvSpPr>
          <p:cNvPr id="25" name="TextBox 24">
            <a:extLst>
              <a:ext uri="{FF2B5EF4-FFF2-40B4-BE49-F238E27FC236}">
                <a16:creationId xmlns:a16="http://schemas.microsoft.com/office/drawing/2014/main" id="{9B052F27-7C37-693D-361C-39571BB6DD97}"/>
              </a:ext>
            </a:extLst>
          </p:cNvPr>
          <p:cNvSpPr txBox="1"/>
          <p:nvPr/>
        </p:nvSpPr>
        <p:spPr>
          <a:xfrm>
            <a:off x="6685033" y="668157"/>
            <a:ext cx="2011680" cy="941832"/>
          </a:xfrm>
          <a:prstGeom prst="rect">
            <a:avLst/>
          </a:prstGeom>
          <a:solidFill>
            <a:schemeClr val="bg1"/>
          </a:solidFill>
          <a:ln>
            <a:solidFill>
              <a:schemeClr val="bg1">
                <a:lumMod val="75000"/>
              </a:schemeClr>
            </a:solidFill>
          </a:ln>
        </p:spPr>
        <p:txBody>
          <a:bodyPr wrap="square" lIns="45720" rIns="45720" rtlCol="0" anchor="t">
            <a:normAutofit/>
          </a:bodyPr>
          <a:lstStyle/>
          <a:p>
            <a:r>
              <a:rPr lang="en-US" sz="800" b="1" i="0" dirty="0">
                <a:solidFill>
                  <a:schemeClr val="tx1"/>
                </a:solidFill>
                <a:latin typeface="+mn-lt"/>
                <a:ea typeface="+mj-ea"/>
                <a:cs typeface="Calibri" panose="020F0502020204030204" pitchFamily="34" charset="0"/>
              </a:rPr>
              <a:t>LAUNCH DATE</a:t>
            </a:r>
          </a:p>
        </p:txBody>
      </p:sp>
      <p:sp>
        <p:nvSpPr>
          <p:cNvPr id="36" name="Text Placeholder 8">
            <a:extLst>
              <a:ext uri="{FF2B5EF4-FFF2-40B4-BE49-F238E27FC236}">
                <a16:creationId xmlns:a16="http://schemas.microsoft.com/office/drawing/2014/main" id="{AFAE48D0-7630-A64A-21B0-D6306F6E8BC3}"/>
              </a:ext>
            </a:extLst>
          </p:cNvPr>
          <p:cNvSpPr>
            <a:spLocks noGrp="1"/>
          </p:cNvSpPr>
          <p:nvPr>
            <p:ph type="body" sz="quarter" idx="33" hasCustomPrompt="1"/>
          </p:nvPr>
        </p:nvSpPr>
        <p:spPr>
          <a:xfrm>
            <a:off x="6685033" y="835181"/>
            <a:ext cx="2011680" cy="807476"/>
          </a:xfrm>
          <a:prstGeom prst="rect">
            <a:avLst/>
          </a:prstGeom>
        </p:spPr>
        <p:txBody>
          <a:bodyPr wrap="square" lIns="45720" rIns="45720">
            <a:normAutofit/>
          </a:bodyPr>
          <a:lstStyle>
            <a:lvl1pPr marL="0" indent="0">
              <a:spcAft>
                <a:spcPts val="300"/>
              </a:spcAft>
              <a:buNone/>
              <a:defRPr sz="1000">
                <a:solidFill>
                  <a:schemeClr val="tx1"/>
                </a:solidFill>
                <a:latin typeface="+mn-lt"/>
                <a:ea typeface="+mn-ea"/>
              </a:defRPr>
            </a:lvl1pPr>
          </a:lstStyle>
          <a:p>
            <a:pPr lvl="0"/>
            <a:r>
              <a:rPr lang="en-US" dirty="0"/>
              <a:t>Availability date</a:t>
            </a:r>
          </a:p>
        </p:txBody>
      </p:sp>
      <p:sp>
        <p:nvSpPr>
          <p:cNvPr id="8" name="Text Placeholder 8">
            <a:extLst>
              <a:ext uri="{FF2B5EF4-FFF2-40B4-BE49-F238E27FC236}">
                <a16:creationId xmlns:a16="http://schemas.microsoft.com/office/drawing/2014/main" id="{AD9CF931-1A7A-7E31-27E5-6F5E881C637F}"/>
              </a:ext>
            </a:extLst>
          </p:cNvPr>
          <p:cNvSpPr>
            <a:spLocks noGrp="1"/>
          </p:cNvSpPr>
          <p:nvPr>
            <p:ph type="body" sz="quarter" idx="34" hasCustomPrompt="1"/>
          </p:nvPr>
        </p:nvSpPr>
        <p:spPr>
          <a:xfrm>
            <a:off x="462418" y="2848779"/>
            <a:ext cx="2011680" cy="1784306"/>
          </a:xfrm>
          <a:prstGeom prst="rect">
            <a:avLst/>
          </a:prstGeom>
        </p:spPr>
        <p:txBody>
          <a:bodyPr wrap="square" lIns="45720" rIns="45720">
            <a:normAutofit/>
          </a:bodyPr>
          <a:lstStyle>
            <a:lvl1pPr marL="0" indent="0">
              <a:spcBef>
                <a:spcPts val="0"/>
              </a:spcBef>
              <a:spcAft>
                <a:spcPts val="300"/>
              </a:spcAft>
              <a:buNone/>
              <a:defRPr sz="1000">
                <a:solidFill>
                  <a:schemeClr val="tx1"/>
                </a:solidFill>
                <a:latin typeface="+mn-lt"/>
                <a:ea typeface="+mn-ea"/>
              </a:defRPr>
            </a:lvl1pPr>
          </a:lstStyle>
          <a:p>
            <a:pPr marL="0" marR="0" lvl="0" indent="0" algn="l" defTabSz="913577" rtl="0" eaLnBrk="1" fontAlgn="base" latinLnBrk="0" hangingPunct="1">
              <a:lnSpc>
                <a:spcPct val="100000"/>
              </a:lnSpc>
              <a:spcBef>
                <a:spcPts val="697"/>
              </a:spcBef>
              <a:spcAft>
                <a:spcPct val="0"/>
              </a:spcAft>
              <a:buClr>
                <a:schemeClr val="accent1"/>
              </a:buClr>
              <a:buSzPct val="80000"/>
              <a:buFont typeface="Arial" panose="020B0604020202020204" pitchFamily="34" charset="0"/>
              <a:buNone/>
              <a:tabLst/>
              <a:defRPr/>
            </a:pPr>
            <a:r>
              <a:rPr lang="en-US" dirty="0"/>
              <a:t>How to define launch success</a:t>
            </a:r>
          </a:p>
        </p:txBody>
      </p:sp>
    </p:spTree>
    <p:extLst>
      <p:ext uri="{BB962C8B-B14F-4D97-AF65-F5344CB8AC3E}">
        <p14:creationId xmlns:p14="http://schemas.microsoft.com/office/powerpoint/2010/main" val="2060324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trosp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D9BFE-7761-E307-E603-CE979288E6D3}"/>
              </a:ext>
            </a:extLst>
          </p:cNvPr>
          <p:cNvSpPr/>
          <p:nvPr/>
        </p:nvSpPr>
        <p:spPr>
          <a:xfrm>
            <a:off x="457200" y="1242908"/>
            <a:ext cx="2011680" cy="365760"/>
          </a:xfrm>
          <a:prstGeom prst="rect">
            <a:avLst/>
          </a:prstGeom>
          <a:solidFill>
            <a:schemeClr val="accent1"/>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START</a:t>
            </a:r>
          </a:p>
        </p:txBody>
      </p:sp>
      <p:sp>
        <p:nvSpPr>
          <p:cNvPr id="4" name="Rectangle 3">
            <a:extLst>
              <a:ext uri="{FF2B5EF4-FFF2-40B4-BE49-F238E27FC236}">
                <a16:creationId xmlns:a16="http://schemas.microsoft.com/office/drawing/2014/main" id="{112D34A3-5BFC-C4A7-01C7-9A984296636E}"/>
              </a:ext>
            </a:extLst>
          </p:cNvPr>
          <p:cNvSpPr/>
          <p:nvPr/>
        </p:nvSpPr>
        <p:spPr>
          <a:xfrm>
            <a:off x="2529841" y="1242908"/>
            <a:ext cx="2011680" cy="365760"/>
          </a:xfrm>
          <a:prstGeom prst="rect">
            <a:avLst/>
          </a:prstGeom>
          <a:solidFill>
            <a:schemeClr val="accent4"/>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CHANGE</a:t>
            </a:r>
          </a:p>
        </p:txBody>
      </p:sp>
      <p:sp>
        <p:nvSpPr>
          <p:cNvPr id="5" name="Rectangle 4">
            <a:extLst>
              <a:ext uri="{FF2B5EF4-FFF2-40B4-BE49-F238E27FC236}">
                <a16:creationId xmlns:a16="http://schemas.microsoft.com/office/drawing/2014/main" id="{708493E7-89EF-61FA-757E-BE18122678E1}"/>
              </a:ext>
            </a:extLst>
          </p:cNvPr>
          <p:cNvSpPr/>
          <p:nvPr/>
        </p:nvSpPr>
        <p:spPr>
          <a:xfrm>
            <a:off x="4602482" y="1242908"/>
            <a:ext cx="2011680" cy="365760"/>
          </a:xfrm>
          <a:prstGeom prst="rect">
            <a:avLst/>
          </a:prstGeom>
          <a:solidFill>
            <a:schemeClr val="accent3"/>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STOP</a:t>
            </a:r>
          </a:p>
        </p:txBody>
      </p:sp>
      <p:sp>
        <p:nvSpPr>
          <p:cNvPr id="6" name="Rectangle 5">
            <a:extLst>
              <a:ext uri="{FF2B5EF4-FFF2-40B4-BE49-F238E27FC236}">
                <a16:creationId xmlns:a16="http://schemas.microsoft.com/office/drawing/2014/main" id="{6B6B6EAD-567E-768B-0A93-49A49F494065}"/>
              </a:ext>
            </a:extLst>
          </p:cNvPr>
          <p:cNvSpPr/>
          <p:nvPr/>
        </p:nvSpPr>
        <p:spPr>
          <a:xfrm>
            <a:off x="6675122" y="1242908"/>
            <a:ext cx="2011680" cy="365760"/>
          </a:xfrm>
          <a:prstGeom prst="rect">
            <a:avLst/>
          </a:prstGeom>
          <a:solidFill>
            <a:schemeClr val="tx2"/>
          </a:solidFill>
          <a:ln>
            <a:noFill/>
          </a:ln>
          <a:effectLst/>
        </p:spPr>
        <p:txBody>
          <a:bodyPr wrap="square" lIns="91103" tIns="45552" rIns="91103" bIns="45552" rtlCol="0" anchor="ctr" anchorCtr="0">
            <a:normAutofit/>
          </a:bodyPr>
          <a:lstStyle/>
          <a:p>
            <a:pPr algn="ctr"/>
            <a:r>
              <a:rPr lang="en-US" sz="1595" b="0" i="0">
                <a:ln w="0">
                  <a:noFill/>
                </a:ln>
                <a:solidFill>
                  <a:schemeClr val="bg1"/>
                </a:solidFill>
                <a:latin typeface="+mj-lt"/>
                <a:ea typeface="+mj-ea"/>
                <a:cs typeface="Calibri" panose="020F0502020204030204" pitchFamily="34" charset="0"/>
              </a:rPr>
              <a:t>PARTICIPANTS</a:t>
            </a:r>
            <a:endParaRPr lang="en-US" sz="1595" b="0" i="0" cap="none" spc="0">
              <a:ln w="0">
                <a:noFill/>
              </a:ln>
              <a:solidFill>
                <a:schemeClr val="bg1"/>
              </a:solidFill>
              <a:latin typeface="+mj-lt"/>
              <a:ea typeface="+mj-ea"/>
              <a:cs typeface="Calibri" panose="020F0502020204030204" pitchFamily="34" charset="0"/>
            </a:endParaRPr>
          </a:p>
        </p:txBody>
      </p:sp>
      <p:sp>
        <p:nvSpPr>
          <p:cNvPr id="7" name="Rectangle 6">
            <a:extLst>
              <a:ext uri="{FF2B5EF4-FFF2-40B4-BE49-F238E27FC236}">
                <a16:creationId xmlns:a16="http://schemas.microsoft.com/office/drawing/2014/main" id="{F2D50836-5465-D67B-4C8D-3D9490F5BF23}"/>
              </a:ext>
            </a:extLst>
          </p:cNvPr>
          <p:cNvSpPr/>
          <p:nvPr/>
        </p:nvSpPr>
        <p:spPr>
          <a:xfrm>
            <a:off x="457200"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8" name="Rectangle 7">
            <a:extLst>
              <a:ext uri="{FF2B5EF4-FFF2-40B4-BE49-F238E27FC236}">
                <a16:creationId xmlns:a16="http://schemas.microsoft.com/office/drawing/2014/main" id="{9B58E683-6E68-7FCB-8552-B27894BB0400}"/>
              </a:ext>
            </a:extLst>
          </p:cNvPr>
          <p:cNvSpPr/>
          <p:nvPr/>
        </p:nvSpPr>
        <p:spPr>
          <a:xfrm>
            <a:off x="2529841"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9" name="Rectangle 8">
            <a:extLst>
              <a:ext uri="{FF2B5EF4-FFF2-40B4-BE49-F238E27FC236}">
                <a16:creationId xmlns:a16="http://schemas.microsoft.com/office/drawing/2014/main" id="{CFE8B7DF-5B39-E04E-58C9-877E9BC941EB}"/>
              </a:ext>
            </a:extLst>
          </p:cNvPr>
          <p:cNvSpPr/>
          <p:nvPr/>
        </p:nvSpPr>
        <p:spPr>
          <a:xfrm>
            <a:off x="4602482"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0" name="Rectangle 9">
            <a:extLst>
              <a:ext uri="{FF2B5EF4-FFF2-40B4-BE49-F238E27FC236}">
                <a16:creationId xmlns:a16="http://schemas.microsoft.com/office/drawing/2014/main" id="{1B2C3405-BA2A-3E53-8D51-D0F98810B3AC}"/>
              </a:ext>
            </a:extLst>
          </p:cNvPr>
          <p:cNvSpPr/>
          <p:nvPr/>
        </p:nvSpPr>
        <p:spPr>
          <a:xfrm>
            <a:off x="6675122" y="1682176"/>
            <a:ext cx="2011680" cy="2368802"/>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11" name="Text Placeholder 8">
            <a:extLst>
              <a:ext uri="{FF2B5EF4-FFF2-40B4-BE49-F238E27FC236}">
                <a16:creationId xmlns:a16="http://schemas.microsoft.com/office/drawing/2014/main" id="{1715D578-8D2F-E941-2737-D388A9BE7A08}"/>
              </a:ext>
            </a:extLst>
          </p:cNvPr>
          <p:cNvSpPr>
            <a:spLocks noGrp="1"/>
          </p:cNvSpPr>
          <p:nvPr>
            <p:ph type="body" sz="quarter" idx="10" hasCustomPrompt="1"/>
          </p:nvPr>
        </p:nvSpPr>
        <p:spPr>
          <a:xfrm>
            <a:off x="457200"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start</a:t>
            </a:r>
          </a:p>
        </p:txBody>
      </p:sp>
      <p:sp>
        <p:nvSpPr>
          <p:cNvPr id="12" name="Text Placeholder 8">
            <a:extLst>
              <a:ext uri="{FF2B5EF4-FFF2-40B4-BE49-F238E27FC236}">
                <a16:creationId xmlns:a16="http://schemas.microsoft.com/office/drawing/2014/main" id="{BF8FB078-098F-9152-62D0-5EF2EC37720B}"/>
              </a:ext>
            </a:extLst>
          </p:cNvPr>
          <p:cNvSpPr>
            <a:spLocks noGrp="1"/>
          </p:cNvSpPr>
          <p:nvPr>
            <p:ph type="body" sz="quarter" idx="11" hasCustomPrompt="1"/>
          </p:nvPr>
        </p:nvSpPr>
        <p:spPr>
          <a:xfrm>
            <a:off x="2529841"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change</a:t>
            </a:r>
          </a:p>
        </p:txBody>
      </p:sp>
      <p:sp>
        <p:nvSpPr>
          <p:cNvPr id="13" name="Text Placeholder 8">
            <a:extLst>
              <a:ext uri="{FF2B5EF4-FFF2-40B4-BE49-F238E27FC236}">
                <a16:creationId xmlns:a16="http://schemas.microsoft.com/office/drawing/2014/main" id="{E9BBEE76-9BA4-868D-E64A-4D94E925C867}"/>
              </a:ext>
            </a:extLst>
          </p:cNvPr>
          <p:cNvSpPr>
            <a:spLocks noGrp="1"/>
          </p:cNvSpPr>
          <p:nvPr>
            <p:ph type="body" sz="quarter" idx="12" hasCustomPrompt="1"/>
          </p:nvPr>
        </p:nvSpPr>
        <p:spPr>
          <a:xfrm>
            <a:off x="4602482" y="1682175"/>
            <a:ext cx="2011680" cy="2904340"/>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Processes and behaviors to stop</a:t>
            </a:r>
          </a:p>
        </p:txBody>
      </p:sp>
      <p:sp>
        <p:nvSpPr>
          <p:cNvPr id="14" name="Text Placeholder 8">
            <a:extLst>
              <a:ext uri="{FF2B5EF4-FFF2-40B4-BE49-F238E27FC236}">
                <a16:creationId xmlns:a16="http://schemas.microsoft.com/office/drawing/2014/main" id="{6C22EB00-62FE-D971-1F58-69C2D5AB1ADA}"/>
              </a:ext>
            </a:extLst>
          </p:cNvPr>
          <p:cNvSpPr>
            <a:spLocks noGrp="1"/>
          </p:cNvSpPr>
          <p:nvPr>
            <p:ph type="body" sz="quarter" idx="13" hasCustomPrompt="1"/>
          </p:nvPr>
        </p:nvSpPr>
        <p:spPr>
          <a:xfrm>
            <a:off x="6675122" y="1682175"/>
            <a:ext cx="2011680" cy="2368802"/>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List of participants</a:t>
            </a:r>
          </a:p>
        </p:txBody>
      </p:sp>
      <p:sp>
        <p:nvSpPr>
          <p:cNvPr id="15" name="TextBox 14">
            <a:extLst>
              <a:ext uri="{FF2B5EF4-FFF2-40B4-BE49-F238E27FC236}">
                <a16:creationId xmlns:a16="http://schemas.microsoft.com/office/drawing/2014/main" id="{117BDA51-F233-0FFD-593A-06216F370D37}"/>
              </a:ext>
            </a:extLst>
          </p:cNvPr>
          <p:cNvSpPr txBox="1"/>
          <p:nvPr/>
        </p:nvSpPr>
        <p:spPr>
          <a:xfrm>
            <a:off x="374904" y="128016"/>
            <a:ext cx="4572000" cy="369332"/>
          </a:xfrm>
          <a:prstGeom prst="rect">
            <a:avLst/>
          </a:prstGeom>
          <a:noFill/>
        </p:spPr>
        <p:txBody>
          <a:bodyPr wrap="square" anchor="ctr">
            <a:spAutoFit/>
          </a:bodyPr>
          <a:lstStyle/>
          <a:p>
            <a:r>
              <a:rPr lang="en-US" sz="1800" b="0" i="0" kern="1200">
                <a:solidFill>
                  <a:schemeClr val="tx1"/>
                </a:solidFill>
                <a:latin typeface="+mj-lt"/>
                <a:ea typeface="+mj-ea"/>
                <a:cs typeface="Calibri" panose="020F0502020204030204" pitchFamily="34" charset="0"/>
              </a:rPr>
              <a:t>Retrospective</a:t>
            </a:r>
          </a:p>
        </p:txBody>
      </p:sp>
      <p:sp>
        <p:nvSpPr>
          <p:cNvPr id="16" name="Rectangle 15">
            <a:extLst>
              <a:ext uri="{FF2B5EF4-FFF2-40B4-BE49-F238E27FC236}">
                <a16:creationId xmlns:a16="http://schemas.microsoft.com/office/drawing/2014/main" id="{34908787-B485-C683-DA58-6016FAA80FE4}"/>
              </a:ext>
            </a:extLst>
          </p:cNvPr>
          <p:cNvSpPr/>
          <p:nvPr/>
        </p:nvSpPr>
        <p:spPr>
          <a:xfrm>
            <a:off x="6675122" y="4127500"/>
            <a:ext cx="2011680" cy="480883"/>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CONDUCTED ON</a:t>
            </a:r>
          </a:p>
        </p:txBody>
      </p:sp>
      <p:sp>
        <p:nvSpPr>
          <p:cNvPr id="17" name="Text Placeholder 8">
            <a:extLst>
              <a:ext uri="{FF2B5EF4-FFF2-40B4-BE49-F238E27FC236}">
                <a16:creationId xmlns:a16="http://schemas.microsoft.com/office/drawing/2014/main" id="{8F6FF75B-872A-2669-F5CD-65639D95763A}"/>
              </a:ext>
            </a:extLst>
          </p:cNvPr>
          <p:cNvSpPr>
            <a:spLocks noGrp="1"/>
          </p:cNvSpPr>
          <p:nvPr>
            <p:ph type="body" sz="quarter" idx="14" hasCustomPrompt="1"/>
          </p:nvPr>
        </p:nvSpPr>
        <p:spPr>
          <a:xfrm>
            <a:off x="6675122" y="4305300"/>
            <a:ext cx="2011680" cy="281215"/>
          </a:xfrm>
          <a:prstGeom prst="rect">
            <a:avLst/>
          </a:prstGeom>
        </p:spPr>
        <p:txBody>
          <a:bodyPr wrap="square">
            <a:normAutofit/>
          </a:bodyPr>
          <a:lstStyle>
            <a:lvl1pPr marL="0" indent="0">
              <a:spcAft>
                <a:spcPts val="300"/>
              </a:spcAft>
              <a:buNone/>
              <a:defRPr sz="1000">
                <a:latin typeface="+mn-lt"/>
                <a:ea typeface="+mn-ea"/>
              </a:defRPr>
            </a:lvl1pPr>
          </a:lstStyle>
          <a:p>
            <a:pPr lvl="0"/>
            <a:r>
              <a:rPr lang="en-US"/>
              <a:t>date</a:t>
            </a:r>
          </a:p>
        </p:txBody>
      </p:sp>
      <p:sp>
        <p:nvSpPr>
          <p:cNvPr id="20" name="Rectangle 19">
            <a:extLst>
              <a:ext uri="{FF2B5EF4-FFF2-40B4-BE49-F238E27FC236}">
                <a16:creationId xmlns:a16="http://schemas.microsoft.com/office/drawing/2014/main" id="{17BD8F67-8890-16EB-98F7-5CB53E0FC083}"/>
              </a:ext>
            </a:extLst>
          </p:cNvPr>
          <p:cNvSpPr/>
          <p:nvPr/>
        </p:nvSpPr>
        <p:spPr>
          <a:xfrm>
            <a:off x="457201" y="716407"/>
            <a:ext cx="8229598" cy="457199"/>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PHASE</a:t>
            </a:r>
          </a:p>
        </p:txBody>
      </p:sp>
      <p:sp>
        <p:nvSpPr>
          <p:cNvPr id="21" name="Text Placeholder 5">
            <a:extLst>
              <a:ext uri="{FF2B5EF4-FFF2-40B4-BE49-F238E27FC236}">
                <a16:creationId xmlns:a16="http://schemas.microsoft.com/office/drawing/2014/main" id="{D8564BEB-CEF8-3CBD-450A-C511E80CE32A}"/>
              </a:ext>
            </a:extLst>
          </p:cNvPr>
          <p:cNvSpPr>
            <a:spLocks noGrp="1"/>
          </p:cNvSpPr>
          <p:nvPr>
            <p:ph type="body" sz="quarter" idx="27" hasCustomPrompt="1"/>
          </p:nvPr>
        </p:nvSpPr>
        <p:spPr>
          <a:xfrm>
            <a:off x="457201" y="888622"/>
            <a:ext cx="8229598" cy="266805"/>
          </a:xfrm>
          <a:prstGeom prst="rect">
            <a:avLst/>
          </a:prstGeom>
        </p:spPr>
        <p:txBody>
          <a:bodyPr wrap="square">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Phase such as plan, release, or launch</a:t>
            </a:r>
          </a:p>
        </p:txBody>
      </p:sp>
      <p:sp>
        <p:nvSpPr>
          <p:cNvPr id="2" name="TextBox 1">
            <a:extLst>
              <a:ext uri="{FF2B5EF4-FFF2-40B4-BE49-F238E27FC236}">
                <a16:creationId xmlns:a16="http://schemas.microsoft.com/office/drawing/2014/main" id="{4ED7A0C8-879C-3B7B-D7C2-BBC66871839B}"/>
              </a:ext>
            </a:extLst>
          </p:cNvPr>
          <p:cNvSpPr txBox="1"/>
          <p:nvPr/>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Improve future performance by reflecting on the past</a:t>
            </a:r>
          </a:p>
        </p:txBody>
      </p:sp>
      <p:sp>
        <p:nvSpPr>
          <p:cNvPr id="22" name="Rectangle 21">
            <a:extLst>
              <a:ext uri="{FF2B5EF4-FFF2-40B4-BE49-F238E27FC236}">
                <a16:creationId xmlns:a16="http://schemas.microsoft.com/office/drawing/2014/main" id="{1241117F-E47D-D052-D5DA-A63F6AAE4DE7}"/>
              </a:ext>
            </a:extLst>
          </p:cNvPr>
          <p:cNvSpPr/>
          <p:nvPr/>
        </p:nvSpPr>
        <p:spPr>
          <a:xfrm>
            <a:off x="6756011" y="136350"/>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23" name="Text Placeholder 5">
            <a:extLst>
              <a:ext uri="{FF2B5EF4-FFF2-40B4-BE49-F238E27FC236}">
                <a16:creationId xmlns:a16="http://schemas.microsoft.com/office/drawing/2014/main" id="{CFB2572B-FC7B-070F-FB6C-899C78F2DF73}"/>
              </a:ext>
            </a:extLst>
          </p:cNvPr>
          <p:cNvSpPr>
            <a:spLocks noGrp="1"/>
          </p:cNvSpPr>
          <p:nvPr>
            <p:ph type="body" sz="quarter" idx="26" hasCustomPrompt="1"/>
          </p:nvPr>
        </p:nvSpPr>
        <p:spPr>
          <a:xfrm>
            <a:off x="6756012" y="333884"/>
            <a:ext cx="1930786"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Author and date</a:t>
            </a:r>
          </a:p>
        </p:txBody>
      </p:sp>
      <p:sp>
        <p:nvSpPr>
          <p:cNvPr id="24" name="Rectangle 23">
            <a:extLst>
              <a:ext uri="{FF2B5EF4-FFF2-40B4-BE49-F238E27FC236}">
                <a16:creationId xmlns:a16="http://schemas.microsoft.com/office/drawing/2014/main" id="{90EDFFF9-E838-B7C3-CEE7-A273A2F2F905}"/>
              </a:ext>
            </a:extLst>
          </p:cNvPr>
          <p:cNvSpPr/>
          <p:nvPr/>
        </p:nvSpPr>
        <p:spPr>
          <a:xfrm>
            <a:off x="4757378" y="136350"/>
            <a:ext cx="19307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5" name="Text Placeholder 5">
            <a:extLst>
              <a:ext uri="{FF2B5EF4-FFF2-40B4-BE49-F238E27FC236}">
                <a16:creationId xmlns:a16="http://schemas.microsoft.com/office/drawing/2014/main" id="{4BAAC7C4-B1BD-89BE-B267-2E0B4C5ECA5B}"/>
              </a:ext>
            </a:extLst>
          </p:cNvPr>
          <p:cNvSpPr>
            <a:spLocks noGrp="1"/>
          </p:cNvSpPr>
          <p:nvPr>
            <p:ph type="body" sz="quarter" idx="32" hasCustomPrompt="1"/>
          </p:nvPr>
        </p:nvSpPr>
        <p:spPr>
          <a:xfrm>
            <a:off x="4757378" y="333884"/>
            <a:ext cx="1930788" cy="256134"/>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18" name="TextBox 17">
            <a:extLst>
              <a:ext uri="{FF2B5EF4-FFF2-40B4-BE49-F238E27FC236}">
                <a16:creationId xmlns:a16="http://schemas.microsoft.com/office/drawing/2014/main" id="{D3F2435E-D148-7DFB-F304-F51235B94E7F}"/>
              </a:ext>
            </a:extLst>
          </p:cNvPr>
          <p:cNvSpPr txBox="1"/>
          <p:nvPr/>
        </p:nvSpPr>
        <p:spPr>
          <a:xfrm>
            <a:off x="-2475" y="-340179"/>
            <a:ext cx="9143999" cy="276999"/>
          </a:xfrm>
          <a:prstGeom prst="rect">
            <a:avLst/>
          </a:prstGeom>
          <a:noFill/>
          <a:ln>
            <a:noFill/>
          </a:ln>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dirty="0"/>
              <a:t>Perform retrospectives periodically to learn from planning, releasing, and launching your products.</a:t>
            </a:r>
          </a:p>
        </p:txBody>
      </p:sp>
      <p:sp>
        <p:nvSpPr>
          <p:cNvPr id="19" name="Rectangle 18">
            <a:extLst>
              <a:ext uri="{FF2B5EF4-FFF2-40B4-BE49-F238E27FC236}">
                <a16:creationId xmlns:a16="http://schemas.microsoft.com/office/drawing/2014/main" id="{B2C3189E-F30F-541C-FE1A-20C091C84C23}"/>
              </a:ext>
            </a:extLst>
          </p:cNvPr>
          <p:cNvSpPr/>
          <p:nvPr userDrawn="1"/>
        </p:nvSpPr>
        <p:spPr>
          <a:xfrm>
            <a:off x="457200" y="1242908"/>
            <a:ext cx="2011680" cy="365760"/>
          </a:xfrm>
          <a:prstGeom prst="rect">
            <a:avLst/>
          </a:prstGeom>
          <a:solidFill>
            <a:schemeClr val="accent1"/>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START</a:t>
            </a:r>
          </a:p>
        </p:txBody>
      </p:sp>
      <p:sp>
        <p:nvSpPr>
          <p:cNvPr id="26" name="Rectangle 25">
            <a:extLst>
              <a:ext uri="{FF2B5EF4-FFF2-40B4-BE49-F238E27FC236}">
                <a16:creationId xmlns:a16="http://schemas.microsoft.com/office/drawing/2014/main" id="{77212BA6-4043-29BF-CEE5-9CD3BF53EA61}"/>
              </a:ext>
            </a:extLst>
          </p:cNvPr>
          <p:cNvSpPr/>
          <p:nvPr userDrawn="1"/>
        </p:nvSpPr>
        <p:spPr>
          <a:xfrm>
            <a:off x="2529841" y="1242908"/>
            <a:ext cx="2011680" cy="365760"/>
          </a:xfrm>
          <a:prstGeom prst="rect">
            <a:avLst/>
          </a:prstGeom>
          <a:solidFill>
            <a:schemeClr val="accent2"/>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CHANGE</a:t>
            </a:r>
          </a:p>
        </p:txBody>
      </p:sp>
      <p:sp>
        <p:nvSpPr>
          <p:cNvPr id="27" name="Rectangle 26">
            <a:extLst>
              <a:ext uri="{FF2B5EF4-FFF2-40B4-BE49-F238E27FC236}">
                <a16:creationId xmlns:a16="http://schemas.microsoft.com/office/drawing/2014/main" id="{2A604980-C74C-CBB3-4D8F-8755AFEA8888}"/>
              </a:ext>
            </a:extLst>
          </p:cNvPr>
          <p:cNvSpPr/>
          <p:nvPr userDrawn="1"/>
        </p:nvSpPr>
        <p:spPr>
          <a:xfrm>
            <a:off x="4602482" y="1242908"/>
            <a:ext cx="2011680" cy="365760"/>
          </a:xfrm>
          <a:prstGeom prst="rect">
            <a:avLst/>
          </a:prstGeom>
          <a:solidFill>
            <a:schemeClr val="accent3"/>
          </a:solidFill>
          <a:ln>
            <a:noFill/>
          </a:ln>
          <a:effectLst/>
        </p:spPr>
        <p:txBody>
          <a:bodyPr wrap="square" lIns="91103" tIns="45552" rIns="91103" bIns="45552" rtlCol="0" anchor="ctr" anchorCtr="0">
            <a:normAutofit/>
          </a:bodyPr>
          <a:lstStyle/>
          <a:p>
            <a:pPr algn="ctr"/>
            <a:r>
              <a:rPr lang="en-US" sz="1595" b="0" i="0" cap="none" spc="0">
                <a:ln w="0">
                  <a:noFill/>
                </a:ln>
                <a:solidFill>
                  <a:schemeClr val="bg1"/>
                </a:solidFill>
                <a:latin typeface="+mj-lt"/>
                <a:ea typeface="+mj-ea"/>
                <a:cs typeface="Calibri" panose="020F0502020204030204" pitchFamily="34" charset="0"/>
              </a:rPr>
              <a:t>STOP</a:t>
            </a:r>
          </a:p>
        </p:txBody>
      </p:sp>
      <p:sp>
        <p:nvSpPr>
          <p:cNvPr id="28" name="Rectangle 27">
            <a:extLst>
              <a:ext uri="{FF2B5EF4-FFF2-40B4-BE49-F238E27FC236}">
                <a16:creationId xmlns:a16="http://schemas.microsoft.com/office/drawing/2014/main" id="{CD7548D3-DE21-6301-5702-814AF51C1F7F}"/>
              </a:ext>
            </a:extLst>
          </p:cNvPr>
          <p:cNvSpPr/>
          <p:nvPr userDrawn="1"/>
        </p:nvSpPr>
        <p:spPr>
          <a:xfrm>
            <a:off x="6675122" y="1242908"/>
            <a:ext cx="2011680" cy="365760"/>
          </a:xfrm>
          <a:prstGeom prst="rect">
            <a:avLst/>
          </a:prstGeom>
          <a:solidFill>
            <a:schemeClr val="tx2"/>
          </a:solidFill>
          <a:ln>
            <a:noFill/>
          </a:ln>
          <a:effectLst/>
        </p:spPr>
        <p:txBody>
          <a:bodyPr wrap="square" lIns="91103" tIns="45552" rIns="91103" bIns="45552" rtlCol="0" anchor="ctr" anchorCtr="0">
            <a:normAutofit/>
          </a:bodyPr>
          <a:lstStyle/>
          <a:p>
            <a:pPr algn="ctr"/>
            <a:r>
              <a:rPr lang="en-US" sz="1595" b="0" i="0">
                <a:ln w="0">
                  <a:noFill/>
                </a:ln>
                <a:solidFill>
                  <a:schemeClr val="bg1"/>
                </a:solidFill>
                <a:latin typeface="+mj-lt"/>
                <a:ea typeface="+mj-ea"/>
                <a:cs typeface="Calibri" panose="020F0502020204030204" pitchFamily="34" charset="0"/>
              </a:rPr>
              <a:t>PARTICIPANTS</a:t>
            </a:r>
            <a:endParaRPr lang="en-US" sz="1595" b="0" i="0" cap="none" spc="0">
              <a:ln w="0">
                <a:noFill/>
              </a:ln>
              <a:solidFill>
                <a:schemeClr val="bg1"/>
              </a:solidFill>
              <a:latin typeface="+mj-lt"/>
              <a:ea typeface="+mj-ea"/>
              <a:cs typeface="Calibri" panose="020F0502020204030204" pitchFamily="34" charset="0"/>
            </a:endParaRPr>
          </a:p>
        </p:txBody>
      </p:sp>
      <p:sp>
        <p:nvSpPr>
          <p:cNvPr id="29" name="Rectangle 28">
            <a:extLst>
              <a:ext uri="{FF2B5EF4-FFF2-40B4-BE49-F238E27FC236}">
                <a16:creationId xmlns:a16="http://schemas.microsoft.com/office/drawing/2014/main" id="{65A8BD64-E632-1F16-9503-81592AD32E85}"/>
              </a:ext>
            </a:extLst>
          </p:cNvPr>
          <p:cNvSpPr/>
          <p:nvPr userDrawn="1"/>
        </p:nvSpPr>
        <p:spPr>
          <a:xfrm>
            <a:off x="457200"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30" name="Rectangle 29">
            <a:extLst>
              <a:ext uri="{FF2B5EF4-FFF2-40B4-BE49-F238E27FC236}">
                <a16:creationId xmlns:a16="http://schemas.microsoft.com/office/drawing/2014/main" id="{B8C1188C-7C2C-3E3E-798A-7BF329BB8CB9}"/>
              </a:ext>
            </a:extLst>
          </p:cNvPr>
          <p:cNvSpPr/>
          <p:nvPr userDrawn="1"/>
        </p:nvSpPr>
        <p:spPr>
          <a:xfrm>
            <a:off x="2529841"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31" name="Rectangle 30">
            <a:extLst>
              <a:ext uri="{FF2B5EF4-FFF2-40B4-BE49-F238E27FC236}">
                <a16:creationId xmlns:a16="http://schemas.microsoft.com/office/drawing/2014/main" id="{9BC77ED1-BAE2-BDC7-2332-DF9824F66DE2}"/>
              </a:ext>
            </a:extLst>
          </p:cNvPr>
          <p:cNvSpPr/>
          <p:nvPr userDrawn="1"/>
        </p:nvSpPr>
        <p:spPr>
          <a:xfrm>
            <a:off x="4602482" y="1682175"/>
            <a:ext cx="2011680" cy="2926208"/>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32" name="Rectangle 31">
            <a:extLst>
              <a:ext uri="{FF2B5EF4-FFF2-40B4-BE49-F238E27FC236}">
                <a16:creationId xmlns:a16="http://schemas.microsoft.com/office/drawing/2014/main" id="{050EF214-8B91-4262-117F-D08A6837BD83}"/>
              </a:ext>
            </a:extLst>
          </p:cNvPr>
          <p:cNvSpPr/>
          <p:nvPr userDrawn="1"/>
        </p:nvSpPr>
        <p:spPr>
          <a:xfrm>
            <a:off x="6675122" y="1682176"/>
            <a:ext cx="2011680" cy="2368802"/>
          </a:xfrm>
          <a:prstGeom prst="rect">
            <a:avLst/>
          </a:prstGeom>
          <a:solidFill>
            <a:schemeClr val="bg1"/>
          </a:solidFill>
          <a:ln>
            <a:solidFill>
              <a:schemeClr val="bg1">
                <a:lumMod val="75000"/>
              </a:schemeClr>
            </a:solidFill>
          </a:ln>
          <a:effectLst/>
        </p:spPr>
        <p:txBody>
          <a:bodyPr wrap="square" lIns="91103" tIns="45552" rIns="91103" bIns="45552" rtlCol="0" anchor="t" anchorCtr="0">
            <a:normAutofit/>
          </a:bodyPr>
          <a:lstStyle/>
          <a:p>
            <a:endParaRPr lang="en-US" sz="1196" b="0" i="0" cap="none" spc="0">
              <a:ln w="0">
                <a:noFill/>
              </a:ln>
              <a:solidFill>
                <a:schemeClr val="bg1">
                  <a:lumMod val="75000"/>
                </a:schemeClr>
              </a:solidFill>
              <a:latin typeface="Calibri" panose="020F0502020204030204" pitchFamily="34" charset="0"/>
              <a:ea typeface="Open Sans Light" pitchFamily="2" charset="0"/>
              <a:cs typeface="Calibri" panose="020F0502020204030204" pitchFamily="34" charset="0"/>
            </a:endParaRPr>
          </a:p>
        </p:txBody>
      </p:sp>
      <p:sp>
        <p:nvSpPr>
          <p:cNvPr id="33" name="TextBox 32">
            <a:extLst>
              <a:ext uri="{FF2B5EF4-FFF2-40B4-BE49-F238E27FC236}">
                <a16:creationId xmlns:a16="http://schemas.microsoft.com/office/drawing/2014/main" id="{07CD810E-901E-AB9D-75FF-9E40DF88ADC9}"/>
              </a:ext>
            </a:extLst>
          </p:cNvPr>
          <p:cNvSpPr txBox="1"/>
          <p:nvPr userDrawn="1"/>
        </p:nvSpPr>
        <p:spPr>
          <a:xfrm>
            <a:off x="374904" y="128016"/>
            <a:ext cx="4572000" cy="369332"/>
          </a:xfrm>
          <a:prstGeom prst="rect">
            <a:avLst/>
          </a:prstGeom>
          <a:noFill/>
        </p:spPr>
        <p:txBody>
          <a:bodyPr wrap="square" anchor="ctr">
            <a:spAutoFit/>
          </a:bodyPr>
          <a:lstStyle/>
          <a:p>
            <a:r>
              <a:rPr lang="en-US" sz="1800" b="0" i="0" kern="1200">
                <a:solidFill>
                  <a:schemeClr val="tx1"/>
                </a:solidFill>
                <a:latin typeface="+mj-lt"/>
                <a:ea typeface="+mj-ea"/>
                <a:cs typeface="Calibri" panose="020F0502020204030204" pitchFamily="34" charset="0"/>
              </a:rPr>
              <a:t>Retrospective</a:t>
            </a:r>
          </a:p>
        </p:txBody>
      </p:sp>
      <p:sp>
        <p:nvSpPr>
          <p:cNvPr id="34" name="Rectangle 33">
            <a:extLst>
              <a:ext uri="{FF2B5EF4-FFF2-40B4-BE49-F238E27FC236}">
                <a16:creationId xmlns:a16="http://schemas.microsoft.com/office/drawing/2014/main" id="{B827C34C-6C98-EA12-EC63-93B9AEEC6653}"/>
              </a:ext>
            </a:extLst>
          </p:cNvPr>
          <p:cNvSpPr/>
          <p:nvPr userDrawn="1"/>
        </p:nvSpPr>
        <p:spPr>
          <a:xfrm>
            <a:off x="6675122" y="4127500"/>
            <a:ext cx="2011680" cy="480883"/>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CONDUCTED ON</a:t>
            </a:r>
          </a:p>
        </p:txBody>
      </p:sp>
      <p:sp>
        <p:nvSpPr>
          <p:cNvPr id="35" name="Rectangle 34">
            <a:extLst>
              <a:ext uri="{FF2B5EF4-FFF2-40B4-BE49-F238E27FC236}">
                <a16:creationId xmlns:a16="http://schemas.microsoft.com/office/drawing/2014/main" id="{A5C7E5AE-166F-8958-A597-15FD2296661B}"/>
              </a:ext>
            </a:extLst>
          </p:cNvPr>
          <p:cNvSpPr/>
          <p:nvPr userDrawn="1"/>
        </p:nvSpPr>
        <p:spPr>
          <a:xfrm>
            <a:off x="457201" y="716407"/>
            <a:ext cx="8229598" cy="457199"/>
          </a:xfrm>
          <a:prstGeom prst="rect">
            <a:avLst/>
          </a:prstGeom>
          <a:solidFill>
            <a:schemeClr val="bg1"/>
          </a:solidFill>
          <a:ln>
            <a:solidFill>
              <a:schemeClr val="bg1">
                <a:lumMod val="75000"/>
              </a:schemeClr>
            </a:solidFill>
          </a:ln>
          <a:effectLst/>
        </p:spPr>
        <p:txBody>
          <a:bodyPr wrap="square" lIns="91440" tIns="45552" rIns="91103" bIns="45552" rtlCol="0" anchor="t" anchorCtr="0">
            <a:normAutofit/>
          </a:bodyPr>
          <a:lstStyle/>
          <a:p>
            <a:pPr lvl="0"/>
            <a:r>
              <a:rPr lang="en-US" sz="800" b="1" i="0" cap="none" spc="0">
                <a:ln w="0">
                  <a:noFill/>
                </a:ln>
                <a:latin typeface="+mn-lt"/>
                <a:ea typeface="+mj-ea"/>
                <a:cs typeface="Calibri" panose="020F0502020204030204" pitchFamily="34" charset="0"/>
              </a:rPr>
              <a:t>PHASE</a:t>
            </a:r>
          </a:p>
        </p:txBody>
      </p:sp>
      <p:sp>
        <p:nvSpPr>
          <p:cNvPr id="36" name="TextBox 35">
            <a:extLst>
              <a:ext uri="{FF2B5EF4-FFF2-40B4-BE49-F238E27FC236}">
                <a16:creationId xmlns:a16="http://schemas.microsoft.com/office/drawing/2014/main" id="{08BF7AB3-93F0-3BC0-55AC-7970A17F5934}"/>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Improve future performance by reflecting on the past</a:t>
            </a:r>
          </a:p>
        </p:txBody>
      </p:sp>
      <p:sp>
        <p:nvSpPr>
          <p:cNvPr id="37" name="Rectangle 36">
            <a:extLst>
              <a:ext uri="{FF2B5EF4-FFF2-40B4-BE49-F238E27FC236}">
                <a16:creationId xmlns:a16="http://schemas.microsoft.com/office/drawing/2014/main" id="{68B93BF4-B834-4E10-D2EF-E38EA917981E}"/>
              </a:ext>
            </a:extLst>
          </p:cNvPr>
          <p:cNvSpPr/>
          <p:nvPr userDrawn="1"/>
        </p:nvSpPr>
        <p:spPr>
          <a:xfrm>
            <a:off x="6756011" y="136350"/>
            <a:ext cx="1930788"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WRITTEN BY</a:t>
            </a:r>
          </a:p>
        </p:txBody>
      </p:sp>
      <p:sp>
        <p:nvSpPr>
          <p:cNvPr id="38" name="Rectangle 37">
            <a:extLst>
              <a:ext uri="{FF2B5EF4-FFF2-40B4-BE49-F238E27FC236}">
                <a16:creationId xmlns:a16="http://schemas.microsoft.com/office/drawing/2014/main" id="{7D3B1FB2-C881-3476-34D0-0ECD7EACAF7D}"/>
              </a:ext>
            </a:extLst>
          </p:cNvPr>
          <p:cNvSpPr/>
          <p:nvPr userDrawn="1"/>
        </p:nvSpPr>
        <p:spPr>
          <a:xfrm>
            <a:off x="4757378" y="136350"/>
            <a:ext cx="193079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Tree>
    <p:extLst>
      <p:ext uri="{BB962C8B-B14F-4D97-AF65-F5344CB8AC3E}">
        <p14:creationId xmlns:p14="http://schemas.microsoft.com/office/powerpoint/2010/main" val="2956487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80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opic (white)">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A11AEBA-13E2-F253-FE06-82D0D575361D}"/>
              </a:ext>
            </a:extLst>
          </p:cNvPr>
          <p:cNvPicPr>
            <a:picLocks noChangeAspect="1"/>
          </p:cNvPicPr>
          <p:nvPr userDrawn="1"/>
        </p:nvPicPr>
        <p:blipFill>
          <a:blip r:embed="rId2"/>
          <a:stretch>
            <a:fillRect/>
          </a:stretch>
        </p:blipFill>
        <p:spPr>
          <a:xfrm>
            <a:off x="6543039" y="404686"/>
            <a:ext cx="2143761" cy="621792"/>
          </a:xfrm>
          <a:prstGeom prst="rect">
            <a:avLst/>
          </a:prstGeom>
        </p:spPr>
      </p:pic>
      <p:sp>
        <p:nvSpPr>
          <p:cNvPr id="5" name="Title 4">
            <a:extLst>
              <a:ext uri="{FF2B5EF4-FFF2-40B4-BE49-F238E27FC236}">
                <a16:creationId xmlns:a16="http://schemas.microsoft.com/office/drawing/2014/main" id="{618261E5-8D2F-AD81-19A0-04D8F4A91659}"/>
              </a:ext>
            </a:extLst>
          </p:cNvPr>
          <p:cNvSpPr>
            <a:spLocks noGrp="1"/>
          </p:cNvSpPr>
          <p:nvPr>
            <p:ph type="title"/>
          </p:nvPr>
        </p:nvSpPr>
        <p:spPr>
          <a:xfrm>
            <a:off x="374904" y="314464"/>
            <a:ext cx="8311896" cy="802235"/>
          </a:xfrm>
        </p:spPr>
        <p:txBody>
          <a:bodyPr>
            <a:normAutofit/>
          </a:bodyPr>
          <a:lstStyle>
            <a:lvl1pPr>
              <a:defRPr sz="2400"/>
            </a:lvl1pPr>
          </a:lstStyle>
          <a:p>
            <a:r>
              <a:rPr lang="en-US"/>
              <a:t>Click to edit Master title style</a:t>
            </a:r>
          </a:p>
        </p:txBody>
      </p:sp>
      <p:sp>
        <p:nvSpPr>
          <p:cNvPr id="9" name="Content Placeholder 8">
            <a:extLst>
              <a:ext uri="{FF2B5EF4-FFF2-40B4-BE49-F238E27FC236}">
                <a16:creationId xmlns:a16="http://schemas.microsoft.com/office/drawing/2014/main" id="{DED89A39-296D-1416-8304-13E267CB4D98}"/>
              </a:ext>
            </a:extLst>
          </p:cNvPr>
          <p:cNvSpPr>
            <a:spLocks noGrp="1"/>
          </p:cNvSpPr>
          <p:nvPr>
            <p:ph sz="quarter" idx="10"/>
          </p:nvPr>
        </p:nvSpPr>
        <p:spPr>
          <a:xfrm>
            <a:off x="374904" y="1408534"/>
            <a:ext cx="3099816" cy="3300412"/>
          </a:xfrm>
          <a:prstGeom prst="rect">
            <a:avLst/>
          </a:prstGeom>
        </p:spPr>
        <p:txBody>
          <a:bodyPr>
            <a:normAutofit/>
          </a:bodyPr>
          <a:lstStyle/>
          <a:p>
            <a:pPr lvl="0"/>
            <a:r>
              <a:rPr lang="en-US"/>
              <a:t>Click to edit Master text styles</a:t>
            </a:r>
          </a:p>
          <a:p>
            <a:pPr lvl="1"/>
            <a:r>
              <a:rPr lang="en-US"/>
              <a:t>Second level</a:t>
            </a:r>
          </a:p>
        </p:txBody>
      </p:sp>
      <p:sp>
        <p:nvSpPr>
          <p:cNvPr id="10" name="Content Placeholder 8">
            <a:extLst>
              <a:ext uri="{FF2B5EF4-FFF2-40B4-BE49-F238E27FC236}">
                <a16:creationId xmlns:a16="http://schemas.microsoft.com/office/drawing/2014/main" id="{AE446D3A-C235-B51B-C7F4-83E09546E4FA}"/>
              </a:ext>
            </a:extLst>
          </p:cNvPr>
          <p:cNvSpPr>
            <a:spLocks noGrp="1"/>
          </p:cNvSpPr>
          <p:nvPr>
            <p:ph sz="quarter" idx="11"/>
          </p:nvPr>
        </p:nvSpPr>
        <p:spPr>
          <a:xfrm>
            <a:off x="3696789" y="1408534"/>
            <a:ext cx="4990011" cy="3300412"/>
          </a:xfrm>
          <a:prstGeom prst="rect">
            <a:avLst/>
          </a:prstGeom>
        </p:spPr>
        <p:txBody>
          <a:bodyPr>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247821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Quartz Open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1729-5D65-74DA-B08B-7F87591D204D}"/>
              </a:ext>
            </a:extLst>
          </p:cNvPr>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9E649365-3D5A-E073-9787-0F1D8C85F8BF}"/>
              </a:ext>
            </a:extLst>
          </p:cNvPr>
          <p:cNvSpPr txBox="1"/>
          <p:nvPr userDrawn="1"/>
        </p:nvSpPr>
        <p:spPr>
          <a:xfrm>
            <a:off x="6992" y="-1181350"/>
            <a:ext cx="9130017" cy="1131079"/>
          </a:xfrm>
          <a:prstGeom prst="rect">
            <a:avLst/>
          </a:prstGeom>
          <a:noFill/>
        </p:spPr>
        <p:txBody>
          <a:bodyPr wrap="square" rtlCol="0" anchor="b">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Quartz Open Framework</a:t>
            </a:r>
          </a:p>
          <a:p>
            <a:pPr algn="l">
              <a:spcAft>
                <a:spcPts val="300"/>
              </a:spcAft>
            </a:pPr>
            <a:r>
              <a:rPr lang="en-US" sz="1200" b="0">
                <a:latin typeface="Calibri" panose="020F0502020204030204" pitchFamily="34" charset="0"/>
                <a:ea typeface="Century Gothic" charset="0"/>
                <a:cs typeface="Calibri" panose="020F0502020204030204" pitchFamily="34" charset="0"/>
              </a:rPr>
              <a:t>Enable your product teams to achieve business results through a nimble process, practical tools, and a common language.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an open framework that anyone can use to define their strategy, planning, and growth processes. Quartz can be used for any product, such as software, hardware, educational or promotional content, and more.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FREE to use, OPEN with a Creative Commons License, and EASY to deploy in any organization</a:t>
            </a:r>
          </a:p>
        </p:txBody>
      </p:sp>
      <p:sp>
        <p:nvSpPr>
          <p:cNvPr id="4" name="TextBox 3">
            <a:extLst>
              <a:ext uri="{FF2B5EF4-FFF2-40B4-BE49-F238E27FC236}">
                <a16:creationId xmlns:a16="http://schemas.microsoft.com/office/drawing/2014/main" id="{1626C402-D723-5710-15EE-3AF6A2051A58}"/>
              </a:ext>
            </a:extLst>
          </p:cNvPr>
          <p:cNvSpPr txBox="1"/>
          <p:nvPr userDrawn="1"/>
        </p:nvSpPr>
        <p:spPr>
          <a:xfrm>
            <a:off x="13574" y="5194880"/>
            <a:ext cx="9143999" cy="1908215"/>
          </a:xfrm>
          <a:prstGeom prst="rect">
            <a:avLst/>
          </a:prstGeom>
          <a:noFill/>
        </p:spPr>
        <p:txBody>
          <a:bodyPr wrap="square" numCol="2" spcCol="182880" rtlCol="0" anchor="t">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LEARN</a:t>
            </a:r>
          </a:p>
          <a:p>
            <a:pPr algn="l">
              <a:spcAft>
                <a:spcPts val="300"/>
              </a:spcAft>
            </a:pPr>
            <a:r>
              <a:rPr lang="en-US" sz="1200" b="0">
                <a:latin typeface="Calibri" panose="020F0502020204030204" pitchFamily="34" charset="0"/>
                <a:ea typeface="Century Gothic" charset="0"/>
                <a:cs typeface="Calibri" panose="020F0502020204030204" pitchFamily="34" charset="0"/>
              </a:rPr>
              <a:t>Continuous learning is at the core of Quartz. Learn at every step and adjust your plans accordingly.</a:t>
            </a:r>
          </a:p>
          <a:p>
            <a:pPr algn="l">
              <a:spcAft>
                <a:spcPts val="300"/>
              </a:spcAft>
            </a:pPr>
            <a:r>
              <a:rPr lang="en-US" sz="1200" b="1">
                <a:latin typeface="Calibri" panose="020F0502020204030204" pitchFamily="34" charset="0"/>
                <a:ea typeface="Century Gothic" charset="0"/>
                <a:cs typeface="Calibri" panose="020F0502020204030204" pitchFamily="34" charset="0"/>
              </a:rPr>
              <a:t>DEFINE &amp; COMMIT</a:t>
            </a:r>
          </a:p>
          <a:p>
            <a:pPr algn="l">
              <a:spcAft>
                <a:spcPts val="300"/>
              </a:spcAft>
            </a:pPr>
            <a:r>
              <a:rPr lang="en-US" sz="1200" b="0">
                <a:latin typeface="Calibri" panose="020F0502020204030204" pitchFamily="34" charset="0"/>
                <a:ea typeface="Century Gothic" charset="0"/>
                <a:cs typeface="Calibri" panose="020F0502020204030204" pitchFamily="34" charset="0"/>
              </a:rPr>
              <a:t>Before investing in a new idea, whether a new product, a new initiative, or a new launch, know whether it is worth it for your organization, where it fits in your portfolio, and what people will benefit.</a:t>
            </a:r>
          </a:p>
          <a:p>
            <a:pPr algn="l">
              <a:spcAft>
                <a:spcPts val="300"/>
              </a:spcAft>
            </a:pPr>
            <a:endParaRPr lang="en-US" sz="1200" b="1">
              <a:latin typeface="Calibri" panose="020F0502020204030204" pitchFamily="34" charset="0"/>
              <a:ea typeface="Century Gothic" charset="0"/>
              <a:cs typeface="Calibri" panose="020F0502020204030204" pitchFamily="34" charset="0"/>
            </a:endParaRPr>
          </a:p>
          <a:p>
            <a:pPr algn="l">
              <a:spcAft>
                <a:spcPts val="300"/>
              </a:spcAft>
            </a:pPr>
            <a:r>
              <a:rPr lang="en-US" sz="1200" b="1">
                <a:latin typeface="Calibri" panose="020F0502020204030204" pitchFamily="34" charset="0"/>
                <a:ea typeface="Century Gothic" charset="0"/>
                <a:cs typeface="Calibri" panose="020F0502020204030204" pitchFamily="34" charset="0"/>
              </a:rPr>
              <a:t>DESCRIBE &amp; CREATE</a:t>
            </a:r>
          </a:p>
          <a:p>
            <a:pPr algn="l">
              <a:spcAft>
                <a:spcPts val="300"/>
              </a:spcAft>
            </a:pPr>
            <a:r>
              <a:rPr lang="en-US" sz="1200" b="0">
                <a:latin typeface="Calibri" panose="020F0502020204030204" pitchFamily="34" charset="0"/>
                <a:ea typeface="Century Gothic" charset="0"/>
                <a:cs typeface="Calibri" panose="020F0502020204030204" pitchFamily="34" charset="0"/>
              </a:rPr>
              <a:t>With the approval to proceed with the innovation, lay out the vision and goals of the project, define who will buy and adopt the innovation, and start creating.</a:t>
            </a:r>
          </a:p>
          <a:p>
            <a:pPr algn="l">
              <a:spcAft>
                <a:spcPts val="300"/>
              </a:spcAft>
            </a:pPr>
            <a:r>
              <a:rPr lang="en-US" sz="1200" b="1">
                <a:latin typeface="Calibri" panose="020F0502020204030204" pitchFamily="34" charset="0"/>
                <a:ea typeface="Century Gothic" charset="0"/>
                <a:cs typeface="Calibri" panose="020F0502020204030204" pitchFamily="34" charset="0"/>
              </a:rPr>
              <a:t>PREPARE &amp; DELIVER</a:t>
            </a:r>
          </a:p>
          <a:p>
            <a:pPr algn="l">
              <a:spcAft>
                <a:spcPts val="300"/>
              </a:spcAft>
            </a:pPr>
            <a:r>
              <a:rPr lang="en-US" sz="1200" b="0">
                <a:latin typeface="Calibri" panose="020F0502020204030204" pitchFamily="34" charset="0"/>
                <a:ea typeface="Century Gothic" charset="0"/>
                <a:cs typeface="Calibri" panose="020F0502020204030204" pitchFamily="34" charset="0"/>
              </a:rPr>
              <a:t>Concurrent with product creation, prepare your internal teams to deliver to your market and customers. Come up with go-to-market plans and define launch goals. As you execute, consider what has and has not worked and feed that information back into the organization.</a:t>
            </a:r>
          </a:p>
        </p:txBody>
      </p:sp>
      <p:grpSp>
        <p:nvGrpSpPr>
          <p:cNvPr id="5" name="Group 4">
            <a:extLst>
              <a:ext uri="{FF2B5EF4-FFF2-40B4-BE49-F238E27FC236}">
                <a16:creationId xmlns:a16="http://schemas.microsoft.com/office/drawing/2014/main" id="{1F9D5997-3A83-50F9-8378-13CF6EB19B00}"/>
              </a:ext>
            </a:extLst>
          </p:cNvPr>
          <p:cNvGrpSpPr/>
          <p:nvPr userDrawn="1"/>
        </p:nvGrpSpPr>
        <p:grpSpPr>
          <a:xfrm rot="274156">
            <a:off x="2588061" y="419359"/>
            <a:ext cx="3967734" cy="4315968"/>
            <a:chOff x="2530461" y="749313"/>
            <a:chExt cx="3967734" cy="4314147"/>
          </a:xfrm>
        </p:grpSpPr>
        <p:sp>
          <p:nvSpPr>
            <p:cNvPr id="6" name="Freeform 5">
              <a:extLst>
                <a:ext uri="{FF2B5EF4-FFF2-40B4-BE49-F238E27FC236}">
                  <a16:creationId xmlns:a16="http://schemas.microsoft.com/office/drawing/2014/main" id="{0942414E-4E75-38E0-7345-38C2829B4878}"/>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CC33"/>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453E6155-4C74-8426-E877-8060FD9F09A8}"/>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69C2085A-7A01-26EE-9859-F7E3089702D8}"/>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382A2D48-F316-96BE-1BB1-4B175632EB4E}"/>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9ABEE7A-0FD7-D3B5-A015-1CB38F7CEF75}"/>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5C95C7B6-C2F9-7B62-3C25-C3CCA327DE28}"/>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99600099-F2D8-B0FB-C750-5B33966322A5}"/>
              </a:ext>
            </a:extLst>
          </p:cNvPr>
          <p:cNvGrpSpPr/>
          <p:nvPr userDrawn="1"/>
        </p:nvGrpSpPr>
        <p:grpSpPr>
          <a:xfrm>
            <a:off x="2551939" y="881975"/>
            <a:ext cx="4053657" cy="3371499"/>
            <a:chOff x="2551939" y="1102696"/>
            <a:chExt cx="4053657" cy="3371499"/>
          </a:xfrm>
        </p:grpSpPr>
        <p:sp>
          <p:nvSpPr>
            <p:cNvPr id="13" name="Rectangle 12">
              <a:extLst>
                <a:ext uri="{FF2B5EF4-FFF2-40B4-BE49-F238E27FC236}">
                  <a16:creationId xmlns:a16="http://schemas.microsoft.com/office/drawing/2014/main" id="{3E76E7CF-70C3-F72F-EA2B-74ED5DBD89FE}"/>
                </a:ext>
              </a:extLst>
            </p:cNvPr>
            <p:cNvSpPr>
              <a:spLocks noChangeAspect="1"/>
            </p:cNvSpPr>
            <p:nvPr/>
          </p:nvSpPr>
          <p:spPr>
            <a:xfrm>
              <a:off x="3903174" y="1102696"/>
              <a:ext cx="1356476"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DEFINE</a:t>
              </a:r>
            </a:p>
          </p:txBody>
        </p:sp>
        <p:sp>
          <p:nvSpPr>
            <p:cNvPr id="14" name="Rectangle 13">
              <a:extLst>
                <a:ext uri="{FF2B5EF4-FFF2-40B4-BE49-F238E27FC236}">
                  <a16:creationId xmlns:a16="http://schemas.microsoft.com/office/drawing/2014/main" id="{A7DDB838-6179-B886-A38D-E8F50D86CFC7}"/>
                </a:ext>
              </a:extLst>
            </p:cNvPr>
            <p:cNvSpPr>
              <a:spLocks/>
            </p:cNvSpPr>
            <p:nvPr/>
          </p:nvSpPr>
          <p:spPr>
            <a:xfrm>
              <a:off x="3926163" y="4108435"/>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CREATE</a:t>
              </a:r>
            </a:p>
          </p:txBody>
        </p:sp>
        <p:sp>
          <p:nvSpPr>
            <p:cNvPr id="15" name="Rectangle 14">
              <a:extLst>
                <a:ext uri="{FF2B5EF4-FFF2-40B4-BE49-F238E27FC236}">
                  <a16:creationId xmlns:a16="http://schemas.microsoft.com/office/drawing/2014/main" id="{CE099BEC-7C46-9D71-EE28-626364088922}"/>
                </a:ext>
              </a:extLst>
            </p:cNvPr>
            <p:cNvSpPr>
              <a:spLocks/>
            </p:cNvSpPr>
            <p:nvPr userDrawn="1"/>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DELIVER</a:t>
              </a:r>
            </a:p>
          </p:txBody>
        </p:sp>
        <p:sp>
          <p:nvSpPr>
            <p:cNvPr id="16" name="Rectangle 15">
              <a:extLst>
                <a:ext uri="{FF2B5EF4-FFF2-40B4-BE49-F238E27FC236}">
                  <a16:creationId xmlns:a16="http://schemas.microsoft.com/office/drawing/2014/main" id="{D0BAC3BF-6DB7-C4E6-4D41-3C2170E13557}"/>
                </a:ext>
              </a:extLst>
            </p:cNvPr>
            <p:cNvSpPr>
              <a:spLocks/>
            </p:cNvSpPr>
            <p:nvPr userDrawn="1"/>
          </p:nvSpPr>
          <p:spPr>
            <a:xfrm>
              <a:off x="4958071" y="1711133"/>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COMMIT</a:t>
              </a:r>
            </a:p>
          </p:txBody>
        </p:sp>
        <p:sp>
          <p:nvSpPr>
            <p:cNvPr id="17" name="Rectangle 16">
              <a:extLst>
                <a:ext uri="{FF2B5EF4-FFF2-40B4-BE49-F238E27FC236}">
                  <a16:creationId xmlns:a16="http://schemas.microsoft.com/office/drawing/2014/main" id="{D9A7CEF8-4E9E-AD9E-CB19-9161A3D4084A}"/>
                </a:ext>
              </a:extLst>
            </p:cNvPr>
            <p:cNvSpPr>
              <a:spLocks/>
            </p:cNvSpPr>
            <p:nvPr userDrawn="1"/>
          </p:nvSpPr>
          <p:spPr>
            <a:xfrm>
              <a:off x="2945560" y="3515697"/>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PREPARE</a:t>
              </a:r>
            </a:p>
          </p:txBody>
        </p:sp>
        <p:sp>
          <p:nvSpPr>
            <p:cNvPr id="18" name="Rectangle 17">
              <a:extLst>
                <a:ext uri="{FF2B5EF4-FFF2-40B4-BE49-F238E27FC236}">
                  <a16:creationId xmlns:a16="http://schemas.microsoft.com/office/drawing/2014/main" id="{F5E6695F-182A-5AD7-F1E4-64070684CD98}"/>
                </a:ext>
              </a:extLst>
            </p:cNvPr>
            <p:cNvSpPr>
              <a:spLocks/>
            </p:cNvSpPr>
            <p:nvPr userDrawn="1"/>
          </p:nvSpPr>
          <p:spPr>
            <a:xfrm>
              <a:off x="5285016" y="313026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DESCRIBE</a:t>
              </a:r>
            </a:p>
          </p:txBody>
        </p:sp>
      </p:grpSp>
      <p:sp>
        <p:nvSpPr>
          <p:cNvPr id="19" name="TextBox 18">
            <a:extLst>
              <a:ext uri="{FF2B5EF4-FFF2-40B4-BE49-F238E27FC236}">
                <a16:creationId xmlns:a16="http://schemas.microsoft.com/office/drawing/2014/main" id="{16B9D5BF-DBF2-3E79-A820-404079EB95B7}"/>
              </a:ext>
            </a:extLst>
          </p:cNvPr>
          <p:cNvSpPr txBox="1"/>
          <p:nvPr userDrawn="1"/>
        </p:nvSpPr>
        <p:spPr>
          <a:xfrm>
            <a:off x="3918506" y="2239015"/>
            <a:ext cx="1320580" cy="651840"/>
          </a:xfrm>
          <a:prstGeom prst="rect">
            <a:avLst/>
          </a:prstGeom>
          <a:noFill/>
        </p:spPr>
        <p:txBody>
          <a:bodyPr wrap="square" rtlCol="0" anchor="ctr">
            <a:noAutofit/>
          </a:bodyPr>
          <a:lstStyle/>
          <a:p>
            <a:pPr algn="ctr"/>
            <a:r>
              <a:rPr lang="en-US" sz="2800" b="1">
                <a:solidFill>
                  <a:sysClr val="windowText" lastClr="000000"/>
                </a:solidFill>
                <a:latin typeface="+mj-lt"/>
                <a:ea typeface="+mj-ea"/>
                <a:cs typeface="Century Gothic" charset="0"/>
              </a:rPr>
              <a:t>LEARN</a:t>
            </a:r>
          </a:p>
        </p:txBody>
      </p:sp>
    </p:spTree>
    <p:extLst>
      <p:ext uri="{BB962C8B-B14F-4D97-AF65-F5344CB8AC3E}">
        <p14:creationId xmlns:p14="http://schemas.microsoft.com/office/powerpoint/2010/main" val="445764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Feature_Request">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F7325BC-64EA-1D58-34B9-321FA086FB27}"/>
              </a:ext>
            </a:extLst>
          </p:cNvPr>
          <p:cNvSpPr txBox="1">
            <a:spLocks/>
          </p:cNvSpPr>
          <p:nvPr userDrawn="1"/>
        </p:nvSpPr>
        <p:spPr bwMode="auto">
          <a:xfrm>
            <a:off x="374904" y="128016"/>
            <a:ext cx="3904487"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noAutofit/>
          </a:bodyPr>
          <a:lstStyle>
            <a:defPPr>
              <a:defRPr lang="en-US"/>
            </a:defPPr>
            <a:lvl1pPr>
              <a:defRPr sz="2400">
                <a:latin typeface="Calibri" panose="020F0502020204030204" pitchFamily="34" charset="0"/>
                <a:ea typeface="Century Gothic" charset="0"/>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Feature Request</a:t>
            </a:r>
          </a:p>
        </p:txBody>
      </p:sp>
      <p:sp>
        <p:nvSpPr>
          <p:cNvPr id="6" name="Rectangle 5">
            <a:extLst>
              <a:ext uri="{FF2B5EF4-FFF2-40B4-BE49-F238E27FC236}">
                <a16:creationId xmlns:a16="http://schemas.microsoft.com/office/drawing/2014/main" id="{931A9A6E-99AA-3839-3F99-4D8B774164B8}"/>
              </a:ext>
            </a:extLst>
          </p:cNvPr>
          <p:cNvSpPr/>
          <p:nvPr userDrawn="1"/>
        </p:nvSpPr>
        <p:spPr>
          <a:xfrm>
            <a:off x="4606111" y="681273"/>
            <a:ext cx="4089415"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DESCRIPTION OF THE ISSUE</a:t>
            </a:r>
          </a:p>
        </p:txBody>
      </p:sp>
      <p:sp>
        <p:nvSpPr>
          <p:cNvPr id="7" name="Rectangle 6">
            <a:extLst>
              <a:ext uri="{FF2B5EF4-FFF2-40B4-BE49-F238E27FC236}">
                <a16:creationId xmlns:a16="http://schemas.microsoft.com/office/drawing/2014/main" id="{1795FB78-8091-7C51-87B1-193D6F82F0C6}"/>
              </a:ext>
            </a:extLst>
          </p:cNvPr>
          <p:cNvSpPr/>
          <p:nvPr userDrawn="1"/>
        </p:nvSpPr>
        <p:spPr>
          <a:xfrm>
            <a:off x="465925" y="1326907"/>
            <a:ext cx="8229601" cy="2686744"/>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DESCRIBE ONE OR MORE SCENARIOS FOR THE PROBLEM OR ISSUE</a:t>
            </a:r>
          </a:p>
        </p:txBody>
      </p:sp>
      <p:sp>
        <p:nvSpPr>
          <p:cNvPr id="12" name="Text Placeholder 41">
            <a:extLst>
              <a:ext uri="{FF2B5EF4-FFF2-40B4-BE49-F238E27FC236}">
                <a16:creationId xmlns:a16="http://schemas.microsoft.com/office/drawing/2014/main" id="{D25C1250-A5BD-FDE6-7274-DB545446A09B}"/>
              </a:ext>
            </a:extLst>
          </p:cNvPr>
          <p:cNvSpPr>
            <a:spLocks noGrp="1"/>
          </p:cNvSpPr>
          <p:nvPr>
            <p:ph type="body" sz="quarter" idx="37" hasCustomPrompt="1"/>
          </p:nvPr>
        </p:nvSpPr>
        <p:spPr>
          <a:xfrm>
            <a:off x="4597383" y="836226"/>
            <a:ext cx="4089417" cy="400147"/>
          </a:xfrm>
          <a:prstGeom prst="rect">
            <a:avLst/>
          </a:prstGeom>
        </p:spPr>
        <p:txBody>
          <a:bodyPr wrap="square" lIns="45720" rIns="45720" anchor="t">
            <a:normAutofit/>
          </a:bodyPr>
          <a:lstStyle>
            <a:lvl1pPr>
              <a:spcAft>
                <a:spcPts val="300"/>
              </a:spcAft>
              <a:defRPr sz="1000" b="0" i="0">
                <a:latin typeface="+mn-lt"/>
              </a:defRPr>
            </a:lvl1pPr>
          </a:lstStyle>
          <a:p>
            <a:pPr lvl="0"/>
            <a:r>
              <a:rPr lang="en-US"/>
              <a:t>Short description of the issue</a:t>
            </a:r>
          </a:p>
        </p:txBody>
      </p:sp>
      <p:sp>
        <p:nvSpPr>
          <p:cNvPr id="13" name="Text Placeholder 41">
            <a:extLst>
              <a:ext uri="{FF2B5EF4-FFF2-40B4-BE49-F238E27FC236}">
                <a16:creationId xmlns:a16="http://schemas.microsoft.com/office/drawing/2014/main" id="{FCAF761B-A2B6-0E6F-66BD-46B2E49EC9C5}"/>
              </a:ext>
            </a:extLst>
          </p:cNvPr>
          <p:cNvSpPr>
            <a:spLocks noGrp="1"/>
          </p:cNvSpPr>
          <p:nvPr>
            <p:ph type="body" sz="quarter" idx="38" hasCustomPrompt="1"/>
          </p:nvPr>
        </p:nvSpPr>
        <p:spPr>
          <a:xfrm>
            <a:off x="465926" y="1512152"/>
            <a:ext cx="8229600" cy="2501499"/>
          </a:xfrm>
          <a:prstGeom prst="rect">
            <a:avLst/>
          </a:prstGeom>
        </p:spPr>
        <p:txBody>
          <a:bodyPr wrap="square" lIns="45720" rIns="45720" anchor="t">
            <a:normAutofit/>
          </a:bodyPr>
          <a:lstStyle>
            <a:lvl1pPr>
              <a:spcAft>
                <a:spcPts val="300"/>
              </a:spcAft>
              <a:defRPr sz="1000" b="0" i="0">
                <a:latin typeface="+mn-lt"/>
              </a:defRPr>
            </a:lvl1pPr>
          </a:lstStyle>
          <a:p>
            <a:pPr lvl="0"/>
            <a:r>
              <a:rPr lang="en-US"/>
              <a:t>Provide context about the issue. Include situations where it happens, how frequently it happens and if known, the impact of not addressing the issue.</a:t>
            </a:r>
          </a:p>
        </p:txBody>
      </p:sp>
      <p:sp>
        <p:nvSpPr>
          <p:cNvPr id="18" name="Rectangle 17">
            <a:extLst>
              <a:ext uri="{FF2B5EF4-FFF2-40B4-BE49-F238E27FC236}">
                <a16:creationId xmlns:a16="http://schemas.microsoft.com/office/drawing/2014/main" id="{4153940A-3935-7154-9277-3D0E17E48975}"/>
              </a:ext>
            </a:extLst>
          </p:cNvPr>
          <p:cNvSpPr>
            <a:spLocks noChangeAspect="1"/>
          </p:cNvSpPr>
          <p:nvPr userDrawn="1"/>
        </p:nvSpPr>
        <p:spPr>
          <a:xfrm>
            <a:off x="9291447" y="4230538"/>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TextBox 18">
            <a:extLst>
              <a:ext uri="{FF2B5EF4-FFF2-40B4-BE49-F238E27FC236}">
                <a16:creationId xmlns:a16="http://schemas.microsoft.com/office/drawing/2014/main" id="{549BFF22-5C49-4015-6515-33E78548D00D}"/>
              </a:ext>
            </a:extLst>
          </p:cNvPr>
          <p:cNvSpPr txBox="1"/>
          <p:nvPr userDrawn="1"/>
        </p:nvSpPr>
        <p:spPr>
          <a:xfrm>
            <a:off x="9382887" y="4081218"/>
            <a:ext cx="1488162" cy="780779"/>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Copy the square from the slide master and paste onto your template to indicate the status</a:t>
            </a:r>
          </a:p>
        </p:txBody>
      </p:sp>
      <p:sp>
        <p:nvSpPr>
          <p:cNvPr id="2" name="TextBox 1">
            <a:extLst>
              <a:ext uri="{FF2B5EF4-FFF2-40B4-BE49-F238E27FC236}">
                <a16:creationId xmlns:a16="http://schemas.microsoft.com/office/drawing/2014/main" id="{98F12097-0EBD-E53F-BA8B-96C9FFB5B6F3}"/>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Information needed to understand a request for new capabilities</a:t>
            </a:r>
          </a:p>
        </p:txBody>
      </p:sp>
      <p:sp>
        <p:nvSpPr>
          <p:cNvPr id="23" name="Rectangle 22">
            <a:extLst>
              <a:ext uri="{FF2B5EF4-FFF2-40B4-BE49-F238E27FC236}">
                <a16:creationId xmlns:a16="http://schemas.microsoft.com/office/drawing/2014/main" id="{63061050-9985-ACBF-71A5-9C1AF932C00A}"/>
              </a:ext>
            </a:extLst>
          </p:cNvPr>
          <p:cNvSpPr/>
          <p:nvPr userDrawn="1"/>
        </p:nvSpPr>
        <p:spPr>
          <a:xfrm>
            <a:off x="4603774"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B604697B-055E-83C4-6F21-F7DF08CD8FE3}"/>
              </a:ext>
            </a:extLst>
          </p:cNvPr>
          <p:cNvSpPr>
            <a:spLocks noGrp="1"/>
          </p:cNvSpPr>
          <p:nvPr>
            <p:ph type="body" sz="quarter" idx="32" hasCustomPrompt="1"/>
          </p:nvPr>
        </p:nvSpPr>
        <p:spPr>
          <a:xfrm>
            <a:off x="4597383"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4" name="Rectangle 3">
            <a:extLst>
              <a:ext uri="{FF2B5EF4-FFF2-40B4-BE49-F238E27FC236}">
                <a16:creationId xmlns:a16="http://schemas.microsoft.com/office/drawing/2014/main" id="{0951AB90-9C60-2A7A-F6A9-24FDAFA489F0}"/>
              </a:ext>
            </a:extLst>
          </p:cNvPr>
          <p:cNvSpPr/>
          <p:nvPr userDrawn="1"/>
        </p:nvSpPr>
        <p:spPr>
          <a:xfrm>
            <a:off x="457200" y="681273"/>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BUYER PERSONA</a:t>
            </a:r>
          </a:p>
        </p:txBody>
      </p:sp>
      <p:sp>
        <p:nvSpPr>
          <p:cNvPr id="8" name="Text Placeholder 41">
            <a:extLst>
              <a:ext uri="{FF2B5EF4-FFF2-40B4-BE49-F238E27FC236}">
                <a16:creationId xmlns:a16="http://schemas.microsoft.com/office/drawing/2014/main" id="{902DA60C-A392-F705-EB06-DA44ECDDE3CF}"/>
              </a:ext>
            </a:extLst>
          </p:cNvPr>
          <p:cNvSpPr>
            <a:spLocks noGrp="1"/>
          </p:cNvSpPr>
          <p:nvPr>
            <p:ph type="body" sz="quarter" idx="39" hasCustomPrompt="1"/>
          </p:nvPr>
        </p:nvSpPr>
        <p:spPr>
          <a:xfrm>
            <a:off x="457201" y="836227"/>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BUY the solution</a:t>
            </a:r>
          </a:p>
        </p:txBody>
      </p:sp>
      <p:sp>
        <p:nvSpPr>
          <p:cNvPr id="10" name="Rectangle 9">
            <a:extLst>
              <a:ext uri="{FF2B5EF4-FFF2-40B4-BE49-F238E27FC236}">
                <a16:creationId xmlns:a16="http://schemas.microsoft.com/office/drawing/2014/main" id="{460EA0A7-58F7-115D-FB2B-A1C065B7BFE1}"/>
              </a:ext>
            </a:extLst>
          </p:cNvPr>
          <p:cNvSpPr/>
          <p:nvPr userDrawn="1"/>
        </p:nvSpPr>
        <p:spPr>
          <a:xfrm>
            <a:off x="2527193" y="685645"/>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USER PERSONA</a:t>
            </a:r>
          </a:p>
        </p:txBody>
      </p:sp>
      <p:sp>
        <p:nvSpPr>
          <p:cNvPr id="11" name="Text Placeholder 41">
            <a:extLst>
              <a:ext uri="{FF2B5EF4-FFF2-40B4-BE49-F238E27FC236}">
                <a16:creationId xmlns:a16="http://schemas.microsoft.com/office/drawing/2014/main" id="{6AAC6228-1EF2-3FA8-097D-5C1D7A7BD58D}"/>
              </a:ext>
            </a:extLst>
          </p:cNvPr>
          <p:cNvSpPr>
            <a:spLocks noGrp="1"/>
          </p:cNvSpPr>
          <p:nvPr>
            <p:ph type="body" sz="quarter" idx="41" hasCustomPrompt="1"/>
          </p:nvPr>
        </p:nvSpPr>
        <p:spPr>
          <a:xfrm>
            <a:off x="2527194" y="840599"/>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USE the solution</a:t>
            </a:r>
          </a:p>
        </p:txBody>
      </p:sp>
      <p:sp>
        <p:nvSpPr>
          <p:cNvPr id="21" name="Rectangle 20">
            <a:extLst>
              <a:ext uri="{FF2B5EF4-FFF2-40B4-BE49-F238E27FC236}">
                <a16:creationId xmlns:a16="http://schemas.microsoft.com/office/drawing/2014/main" id="{EB0E49BC-AEE8-D32E-61FC-75E4FD76E5DC}"/>
              </a:ext>
            </a:extLst>
          </p:cNvPr>
          <p:cNvSpPr/>
          <p:nvPr userDrawn="1"/>
        </p:nvSpPr>
        <p:spPr>
          <a:xfrm>
            <a:off x="4606109" y="4104186"/>
            <a:ext cx="4089417" cy="5486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STATUS	UPDATED BY</a:t>
            </a:r>
          </a:p>
        </p:txBody>
      </p:sp>
      <p:sp>
        <p:nvSpPr>
          <p:cNvPr id="25" name="Text Placeholder 41">
            <a:extLst>
              <a:ext uri="{FF2B5EF4-FFF2-40B4-BE49-F238E27FC236}">
                <a16:creationId xmlns:a16="http://schemas.microsoft.com/office/drawing/2014/main" id="{CA77F1F9-DEB9-89F7-3ECF-E71C4CA53559}"/>
              </a:ext>
            </a:extLst>
          </p:cNvPr>
          <p:cNvSpPr>
            <a:spLocks noGrp="1"/>
          </p:cNvSpPr>
          <p:nvPr>
            <p:ph type="body" sz="quarter" idx="40" hasCustomPrompt="1"/>
          </p:nvPr>
        </p:nvSpPr>
        <p:spPr>
          <a:xfrm>
            <a:off x="7062953" y="4298532"/>
            <a:ext cx="1632574" cy="352935"/>
          </a:xfrm>
          <a:prstGeom prst="rect">
            <a:avLst/>
          </a:prstGeom>
        </p:spPr>
        <p:txBody>
          <a:bodyPr anchor="t">
            <a:normAutofit/>
          </a:bodyPr>
          <a:lstStyle>
            <a:lvl1pPr>
              <a:spcAft>
                <a:spcPts val="300"/>
              </a:spcAft>
              <a:defRPr sz="1000" b="0" i="0">
                <a:latin typeface="+mn-lt"/>
              </a:defRPr>
            </a:lvl1pPr>
          </a:lstStyle>
          <a:p>
            <a:pPr lvl="0"/>
            <a:r>
              <a:rPr lang="en-US"/>
              <a:t>Name and date</a:t>
            </a:r>
          </a:p>
        </p:txBody>
      </p:sp>
      <p:sp>
        <p:nvSpPr>
          <p:cNvPr id="26" name="Rectangle 25">
            <a:extLst>
              <a:ext uri="{FF2B5EF4-FFF2-40B4-BE49-F238E27FC236}">
                <a16:creationId xmlns:a16="http://schemas.microsoft.com/office/drawing/2014/main" id="{57F2E70C-35A8-8F84-A1FE-D486117E8107}"/>
              </a:ext>
            </a:extLst>
          </p:cNvPr>
          <p:cNvSpPr/>
          <p:nvPr userDrawn="1"/>
        </p:nvSpPr>
        <p:spPr>
          <a:xfrm>
            <a:off x="6683846"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SUBMITTED BY</a:t>
            </a:r>
          </a:p>
        </p:txBody>
      </p:sp>
      <p:sp>
        <p:nvSpPr>
          <p:cNvPr id="27" name="Text Placeholder 5">
            <a:extLst>
              <a:ext uri="{FF2B5EF4-FFF2-40B4-BE49-F238E27FC236}">
                <a16:creationId xmlns:a16="http://schemas.microsoft.com/office/drawing/2014/main" id="{491EAE7F-622E-C59F-0D56-4D2B241B2CF6}"/>
              </a:ext>
            </a:extLst>
          </p:cNvPr>
          <p:cNvSpPr>
            <a:spLocks noGrp="1"/>
          </p:cNvSpPr>
          <p:nvPr>
            <p:ph type="body" sz="quarter" idx="26" hasCustomPrompt="1"/>
          </p:nvPr>
        </p:nvSpPr>
        <p:spPr>
          <a:xfrm>
            <a:off x="6683846"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Name and date</a:t>
            </a:r>
          </a:p>
        </p:txBody>
      </p:sp>
      <p:sp>
        <p:nvSpPr>
          <p:cNvPr id="28" name="Rectangle 27">
            <a:extLst>
              <a:ext uri="{FF2B5EF4-FFF2-40B4-BE49-F238E27FC236}">
                <a16:creationId xmlns:a16="http://schemas.microsoft.com/office/drawing/2014/main" id="{2535EE07-DA33-82E5-035F-0DB21F063477}"/>
              </a:ext>
            </a:extLst>
          </p:cNvPr>
          <p:cNvSpPr/>
          <p:nvPr userDrawn="1"/>
        </p:nvSpPr>
        <p:spPr>
          <a:xfrm>
            <a:off x="457201" y="4102828"/>
            <a:ext cx="4089415"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CONTACT INFO </a:t>
            </a:r>
          </a:p>
        </p:txBody>
      </p:sp>
      <p:sp>
        <p:nvSpPr>
          <p:cNvPr id="29" name="Text Placeholder 41">
            <a:extLst>
              <a:ext uri="{FF2B5EF4-FFF2-40B4-BE49-F238E27FC236}">
                <a16:creationId xmlns:a16="http://schemas.microsoft.com/office/drawing/2014/main" id="{F4E162B2-054D-0C65-314B-0CF35E3CAA4A}"/>
              </a:ext>
            </a:extLst>
          </p:cNvPr>
          <p:cNvSpPr>
            <a:spLocks noGrp="1"/>
          </p:cNvSpPr>
          <p:nvPr>
            <p:ph type="body" sz="quarter" idx="42" hasCustomPrompt="1"/>
          </p:nvPr>
        </p:nvSpPr>
        <p:spPr>
          <a:xfrm>
            <a:off x="465925" y="4257782"/>
            <a:ext cx="4071965" cy="393686"/>
          </a:xfrm>
          <a:prstGeom prst="rect">
            <a:avLst/>
          </a:prstGeom>
        </p:spPr>
        <p:txBody>
          <a:bodyPr wrap="square" lIns="45720" rIns="45720" anchor="t">
            <a:normAutofit/>
          </a:bodyPr>
          <a:lstStyle>
            <a:lvl1pPr>
              <a:spcAft>
                <a:spcPts val="300"/>
              </a:spcAft>
              <a:defRPr sz="1000" b="0" i="0">
                <a:latin typeface="+mn-lt"/>
              </a:defRPr>
            </a:lvl1pPr>
          </a:lstStyle>
          <a:p>
            <a:pPr lvl="0"/>
            <a:r>
              <a:rPr lang="en-US"/>
              <a:t>Names and emails of people we can contact for more information</a:t>
            </a:r>
          </a:p>
        </p:txBody>
      </p:sp>
      <p:sp>
        <p:nvSpPr>
          <p:cNvPr id="30" name="TextBox 29">
            <a:extLst>
              <a:ext uri="{FF2B5EF4-FFF2-40B4-BE49-F238E27FC236}">
                <a16:creationId xmlns:a16="http://schemas.microsoft.com/office/drawing/2014/main" id="{26687DD2-2B7E-0953-D33E-0EC3184C3983}"/>
              </a:ext>
            </a:extLst>
          </p:cNvPr>
          <p:cNvSpPr txBox="1"/>
          <p:nvPr userDrawn="1"/>
        </p:nvSpPr>
        <p:spPr>
          <a:xfrm>
            <a:off x="5086002" y="4110644"/>
            <a:ext cx="1994339" cy="548640"/>
          </a:xfrm>
          <a:prstGeom prst="rect">
            <a:avLst/>
          </a:prstGeom>
          <a:noFill/>
          <a:ln>
            <a:noFill/>
          </a:ln>
        </p:spPr>
        <p:txBody>
          <a:bodyPr wrap="square" rtlCol="0" anchor="ctr">
            <a:noAutofit/>
          </a:bodyPr>
          <a:lstStyle/>
          <a:p>
            <a:pPr marL="170816" indent="-170816">
              <a:buSzPct val="100000"/>
              <a:buFont typeface="Wingdings" pitchFamily="2" charset="2"/>
              <a:buChar char="q"/>
            </a:pPr>
            <a:r>
              <a:rPr lang="en-US" sz="897">
                <a:solidFill>
                  <a:schemeClr val="tx1"/>
                </a:solidFill>
                <a:latin typeface="+mj-lt"/>
                <a:ea typeface="+mj-ea"/>
                <a:cs typeface="Century Gothic" charset="0"/>
              </a:rPr>
              <a:t>PLANNED</a:t>
            </a:r>
          </a:p>
          <a:p>
            <a:pPr marL="170816" indent="-170816">
              <a:buSzPct val="100000"/>
              <a:buFont typeface="Wingdings" pitchFamily="2" charset="2"/>
              <a:buChar char="q"/>
            </a:pPr>
            <a:r>
              <a:rPr lang="en-US" sz="897">
                <a:solidFill>
                  <a:schemeClr val="tx1"/>
                </a:solidFill>
                <a:latin typeface="+mj-lt"/>
                <a:ea typeface="+mj-ea"/>
                <a:cs typeface="Century Gothic" charset="0"/>
              </a:rPr>
              <a:t>ACCEPTED FOR CONSIDERATION</a:t>
            </a:r>
          </a:p>
          <a:p>
            <a:pPr marL="170816" indent="-170816">
              <a:buSzPct val="100000"/>
              <a:buFont typeface="Wingdings" pitchFamily="2" charset="2"/>
              <a:buChar char="q"/>
            </a:pPr>
            <a:r>
              <a:rPr lang="en-US" sz="897">
                <a:solidFill>
                  <a:schemeClr val="tx1"/>
                </a:solidFill>
                <a:latin typeface="+mj-lt"/>
                <a:ea typeface="+mj-ea"/>
                <a:cs typeface="Century Gothic" charset="0"/>
              </a:rPr>
              <a:t>REJECTED</a:t>
            </a:r>
          </a:p>
        </p:txBody>
      </p:sp>
      <p:sp>
        <p:nvSpPr>
          <p:cNvPr id="5" name="TextBox 4">
            <a:extLst>
              <a:ext uri="{FF2B5EF4-FFF2-40B4-BE49-F238E27FC236}">
                <a16:creationId xmlns:a16="http://schemas.microsoft.com/office/drawing/2014/main" id="{89C0ACF7-5916-A594-F45B-2F4C27D60277}"/>
              </a:ext>
            </a:extLst>
          </p:cNvPr>
          <p:cNvSpPr txBox="1"/>
          <p:nvPr userDrawn="1"/>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If you use some form of feature request such as this one, ask what type of people will BUY the solution, what type of people will USE the solution, and a description of one or more scenarios for the problem or issue. Ask for contact information so you can later learn more about what is being requested at the time you are considering solving the problem.</a:t>
            </a:r>
          </a:p>
        </p:txBody>
      </p:sp>
    </p:spTree>
    <p:extLst>
      <p:ext uri="{BB962C8B-B14F-4D97-AF65-F5344CB8AC3E}">
        <p14:creationId xmlns:p14="http://schemas.microsoft.com/office/powerpoint/2010/main" val="74326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Quartz_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3A089-98FA-273C-4C2F-D3903E1554F4}"/>
              </a:ext>
            </a:extLst>
          </p:cNvPr>
          <p:cNvPicPr>
            <a:picLocks noChangeAspect="1"/>
          </p:cNvPicPr>
          <p:nvPr userDrawn="1"/>
        </p:nvPicPr>
        <p:blipFill>
          <a:blip r:embed="rId2"/>
          <a:srcRect/>
          <a:stretch/>
        </p:blipFill>
        <p:spPr>
          <a:xfrm>
            <a:off x="1447070" y="1665372"/>
            <a:ext cx="6249859" cy="1812755"/>
          </a:xfrm>
          <a:prstGeom prst="rect">
            <a:avLst/>
          </a:prstGeom>
        </p:spPr>
      </p:pic>
    </p:spTree>
    <p:extLst>
      <p:ext uri="{BB962C8B-B14F-4D97-AF65-F5344CB8AC3E}">
        <p14:creationId xmlns:p14="http://schemas.microsoft.com/office/powerpoint/2010/main" val="142007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rtz Open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1729-5D65-74DA-B08B-7F87591D204D}"/>
              </a:ext>
            </a:extLst>
          </p:cNvPr>
          <p:cNvSpPr>
            <a:spLocks noGrp="1"/>
          </p:cNvSpPr>
          <p:nvPr>
            <p:ph type="title"/>
          </p:nvPr>
        </p:nvSpPr>
        <p:spPr/>
        <p:txBody>
          <a:bodyPr/>
          <a:lstStyle/>
          <a:p>
            <a:r>
              <a:rPr lang="en-US"/>
              <a:t>Click to edit Master title style</a:t>
            </a:r>
          </a:p>
        </p:txBody>
      </p:sp>
      <p:sp>
        <p:nvSpPr>
          <p:cNvPr id="3" name="TextBox 2">
            <a:extLst>
              <a:ext uri="{FF2B5EF4-FFF2-40B4-BE49-F238E27FC236}">
                <a16:creationId xmlns:a16="http://schemas.microsoft.com/office/drawing/2014/main" id="{9E649365-3D5A-E073-9787-0F1D8C85F8BF}"/>
              </a:ext>
            </a:extLst>
          </p:cNvPr>
          <p:cNvSpPr txBox="1"/>
          <p:nvPr userDrawn="1"/>
        </p:nvSpPr>
        <p:spPr>
          <a:xfrm>
            <a:off x="6992" y="-1181350"/>
            <a:ext cx="9130017" cy="1131079"/>
          </a:xfrm>
          <a:prstGeom prst="rect">
            <a:avLst/>
          </a:prstGeom>
          <a:noFill/>
        </p:spPr>
        <p:txBody>
          <a:bodyPr wrap="square" rtlCol="0" anchor="b">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Quartz Open Framework</a:t>
            </a:r>
          </a:p>
          <a:p>
            <a:pPr algn="l">
              <a:spcAft>
                <a:spcPts val="300"/>
              </a:spcAft>
            </a:pPr>
            <a:r>
              <a:rPr lang="en-US" sz="1200" b="0">
                <a:latin typeface="Calibri" panose="020F0502020204030204" pitchFamily="34" charset="0"/>
                <a:ea typeface="Century Gothic" charset="0"/>
                <a:cs typeface="Calibri" panose="020F0502020204030204" pitchFamily="34" charset="0"/>
              </a:rPr>
              <a:t>Enable your product teams to achieve business results through a nimble process, practical tools, and a common language.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an open framework that anyone can use to define their strategy, planning, and growth processes. Quartz can be used for any product, such as software, hardware, educational or promotional content, and more. </a:t>
            </a:r>
          </a:p>
          <a:p>
            <a:pPr algn="l">
              <a:spcAft>
                <a:spcPts val="300"/>
              </a:spcAft>
            </a:pPr>
            <a:r>
              <a:rPr lang="en-US" sz="1200" b="0">
                <a:latin typeface="Calibri" panose="020F0502020204030204" pitchFamily="34" charset="0"/>
                <a:ea typeface="Century Gothic" charset="0"/>
                <a:cs typeface="Calibri" panose="020F0502020204030204" pitchFamily="34" charset="0"/>
              </a:rPr>
              <a:t>Quartz is FREE to use, OPEN with a Creative Commons License, and EASY to deploy in any organization</a:t>
            </a:r>
          </a:p>
        </p:txBody>
      </p:sp>
      <p:sp>
        <p:nvSpPr>
          <p:cNvPr id="4" name="TextBox 3">
            <a:extLst>
              <a:ext uri="{FF2B5EF4-FFF2-40B4-BE49-F238E27FC236}">
                <a16:creationId xmlns:a16="http://schemas.microsoft.com/office/drawing/2014/main" id="{1626C402-D723-5710-15EE-3AF6A2051A58}"/>
              </a:ext>
            </a:extLst>
          </p:cNvPr>
          <p:cNvSpPr txBox="1"/>
          <p:nvPr userDrawn="1"/>
        </p:nvSpPr>
        <p:spPr>
          <a:xfrm>
            <a:off x="13574" y="5194880"/>
            <a:ext cx="9143999" cy="1908215"/>
          </a:xfrm>
          <a:prstGeom prst="rect">
            <a:avLst/>
          </a:prstGeom>
          <a:noFill/>
        </p:spPr>
        <p:txBody>
          <a:bodyPr wrap="square" numCol="2" spcCol="182880" rtlCol="0" anchor="t">
            <a:spAutoFit/>
          </a:bodyPr>
          <a:lstStyle/>
          <a:p>
            <a:pPr algn="l">
              <a:spcAft>
                <a:spcPts val="300"/>
              </a:spcAft>
            </a:pPr>
            <a:r>
              <a:rPr lang="en-US" sz="1200" b="1">
                <a:latin typeface="Calibri" panose="020F0502020204030204" pitchFamily="34" charset="0"/>
                <a:ea typeface="Century Gothic" charset="0"/>
                <a:cs typeface="Calibri" panose="020F0502020204030204" pitchFamily="34" charset="0"/>
              </a:rPr>
              <a:t>LEARN</a:t>
            </a:r>
          </a:p>
          <a:p>
            <a:pPr algn="l">
              <a:spcAft>
                <a:spcPts val="300"/>
              </a:spcAft>
            </a:pPr>
            <a:r>
              <a:rPr lang="en-US" sz="1200" b="0">
                <a:latin typeface="Calibri" panose="020F0502020204030204" pitchFamily="34" charset="0"/>
                <a:ea typeface="Century Gothic" charset="0"/>
                <a:cs typeface="Calibri" panose="020F0502020204030204" pitchFamily="34" charset="0"/>
              </a:rPr>
              <a:t>Continuous learning is at the core of Quartz. Learn at every step and adjust your plans accordingly.</a:t>
            </a:r>
          </a:p>
          <a:p>
            <a:pPr algn="l">
              <a:spcAft>
                <a:spcPts val="300"/>
              </a:spcAft>
            </a:pPr>
            <a:r>
              <a:rPr lang="en-US" sz="1200" b="1">
                <a:latin typeface="Calibri" panose="020F0502020204030204" pitchFamily="34" charset="0"/>
                <a:ea typeface="Century Gothic" charset="0"/>
                <a:cs typeface="Calibri" panose="020F0502020204030204" pitchFamily="34" charset="0"/>
              </a:rPr>
              <a:t>DEFINE &amp; COMMIT</a:t>
            </a:r>
          </a:p>
          <a:p>
            <a:pPr algn="l">
              <a:spcAft>
                <a:spcPts val="300"/>
              </a:spcAft>
            </a:pPr>
            <a:r>
              <a:rPr lang="en-US" sz="1200" b="0">
                <a:latin typeface="Calibri" panose="020F0502020204030204" pitchFamily="34" charset="0"/>
                <a:ea typeface="Century Gothic" charset="0"/>
                <a:cs typeface="Calibri" panose="020F0502020204030204" pitchFamily="34" charset="0"/>
              </a:rPr>
              <a:t>Before investing in a new idea, whether a new product, a new initiative, or a new launch, know whether it is worth it for your organization, where it fits in your portfolio, and what people will benefit.</a:t>
            </a:r>
          </a:p>
          <a:p>
            <a:pPr algn="l">
              <a:spcAft>
                <a:spcPts val="300"/>
              </a:spcAft>
            </a:pPr>
            <a:endParaRPr lang="en-US" sz="1200" b="1">
              <a:latin typeface="Calibri" panose="020F0502020204030204" pitchFamily="34" charset="0"/>
              <a:ea typeface="Century Gothic" charset="0"/>
              <a:cs typeface="Calibri" panose="020F0502020204030204" pitchFamily="34" charset="0"/>
            </a:endParaRPr>
          </a:p>
          <a:p>
            <a:pPr algn="l">
              <a:spcAft>
                <a:spcPts val="300"/>
              </a:spcAft>
            </a:pPr>
            <a:r>
              <a:rPr lang="en-US" sz="1200" b="1">
                <a:latin typeface="Calibri" panose="020F0502020204030204" pitchFamily="34" charset="0"/>
                <a:ea typeface="Century Gothic" charset="0"/>
                <a:cs typeface="Calibri" panose="020F0502020204030204" pitchFamily="34" charset="0"/>
              </a:rPr>
              <a:t>DESCRIBE &amp; CREATE</a:t>
            </a:r>
          </a:p>
          <a:p>
            <a:pPr algn="l">
              <a:spcAft>
                <a:spcPts val="300"/>
              </a:spcAft>
            </a:pPr>
            <a:r>
              <a:rPr lang="en-US" sz="1200" b="0">
                <a:latin typeface="Calibri" panose="020F0502020204030204" pitchFamily="34" charset="0"/>
                <a:ea typeface="Century Gothic" charset="0"/>
                <a:cs typeface="Calibri" panose="020F0502020204030204" pitchFamily="34" charset="0"/>
              </a:rPr>
              <a:t>With the approval to proceed with the innovation, lay out the vision and goals of the project, define who will buy and adopt the innovation, and start creating.</a:t>
            </a:r>
          </a:p>
          <a:p>
            <a:pPr algn="l">
              <a:spcAft>
                <a:spcPts val="300"/>
              </a:spcAft>
            </a:pPr>
            <a:r>
              <a:rPr lang="en-US" sz="1200" b="1">
                <a:latin typeface="Calibri" panose="020F0502020204030204" pitchFamily="34" charset="0"/>
                <a:ea typeface="Century Gothic" charset="0"/>
                <a:cs typeface="Calibri" panose="020F0502020204030204" pitchFamily="34" charset="0"/>
              </a:rPr>
              <a:t>PREPARE &amp; DELIVER</a:t>
            </a:r>
          </a:p>
          <a:p>
            <a:pPr algn="l">
              <a:spcAft>
                <a:spcPts val="300"/>
              </a:spcAft>
            </a:pPr>
            <a:r>
              <a:rPr lang="en-US" sz="1200" b="0">
                <a:latin typeface="Calibri" panose="020F0502020204030204" pitchFamily="34" charset="0"/>
                <a:ea typeface="Century Gothic" charset="0"/>
                <a:cs typeface="Calibri" panose="020F0502020204030204" pitchFamily="34" charset="0"/>
              </a:rPr>
              <a:t>Concurrent with product creation, prepare your internal teams to deliver to your market and customers. Come up with go-to-market plans and define launch goals. As you execute, consider what has and has not worked and feed that information back into the organization.</a:t>
            </a:r>
          </a:p>
        </p:txBody>
      </p:sp>
      <p:grpSp>
        <p:nvGrpSpPr>
          <p:cNvPr id="5" name="Group 4">
            <a:extLst>
              <a:ext uri="{FF2B5EF4-FFF2-40B4-BE49-F238E27FC236}">
                <a16:creationId xmlns:a16="http://schemas.microsoft.com/office/drawing/2014/main" id="{1F9D5997-3A83-50F9-8378-13CF6EB19B00}"/>
              </a:ext>
            </a:extLst>
          </p:cNvPr>
          <p:cNvGrpSpPr/>
          <p:nvPr userDrawn="1"/>
        </p:nvGrpSpPr>
        <p:grpSpPr>
          <a:xfrm rot="274156">
            <a:off x="2588061" y="419359"/>
            <a:ext cx="3967734" cy="4315968"/>
            <a:chOff x="2530461" y="749313"/>
            <a:chExt cx="3967734" cy="4314147"/>
          </a:xfrm>
        </p:grpSpPr>
        <p:sp>
          <p:nvSpPr>
            <p:cNvPr id="6" name="Freeform 5">
              <a:extLst>
                <a:ext uri="{FF2B5EF4-FFF2-40B4-BE49-F238E27FC236}">
                  <a16:creationId xmlns:a16="http://schemas.microsoft.com/office/drawing/2014/main" id="{0942414E-4E75-38E0-7345-38C2829B4878}"/>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CC33"/>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453E6155-4C74-8426-E877-8060FD9F09A8}"/>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1"/>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69C2085A-7A01-26EE-9859-F7E3089702D8}"/>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382A2D48-F316-96BE-1BB1-4B175632EB4E}"/>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99ABEE7A-0FD7-D3B5-A015-1CB38F7CEF75}"/>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5C95C7B6-C2F9-7B62-3C25-C3CCA327DE28}"/>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99600099-F2D8-B0FB-C750-5B33966322A5}"/>
              </a:ext>
            </a:extLst>
          </p:cNvPr>
          <p:cNvGrpSpPr/>
          <p:nvPr userDrawn="1"/>
        </p:nvGrpSpPr>
        <p:grpSpPr>
          <a:xfrm>
            <a:off x="2551939" y="881975"/>
            <a:ext cx="4053657" cy="3371499"/>
            <a:chOff x="2551939" y="1102696"/>
            <a:chExt cx="4053657" cy="3371499"/>
          </a:xfrm>
        </p:grpSpPr>
        <p:sp>
          <p:nvSpPr>
            <p:cNvPr id="13" name="Rectangle 12">
              <a:extLst>
                <a:ext uri="{FF2B5EF4-FFF2-40B4-BE49-F238E27FC236}">
                  <a16:creationId xmlns:a16="http://schemas.microsoft.com/office/drawing/2014/main" id="{3E76E7CF-70C3-F72F-EA2B-74ED5DBD89FE}"/>
                </a:ext>
              </a:extLst>
            </p:cNvPr>
            <p:cNvSpPr>
              <a:spLocks noChangeAspect="1"/>
            </p:cNvSpPr>
            <p:nvPr/>
          </p:nvSpPr>
          <p:spPr>
            <a:xfrm>
              <a:off x="3903174" y="1102696"/>
              <a:ext cx="1356476"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DEFINE</a:t>
              </a:r>
            </a:p>
          </p:txBody>
        </p:sp>
        <p:sp>
          <p:nvSpPr>
            <p:cNvPr id="14" name="Rectangle 13">
              <a:extLst>
                <a:ext uri="{FF2B5EF4-FFF2-40B4-BE49-F238E27FC236}">
                  <a16:creationId xmlns:a16="http://schemas.microsoft.com/office/drawing/2014/main" id="{A7DDB838-6179-B886-A38D-E8F50D86CFC7}"/>
                </a:ext>
              </a:extLst>
            </p:cNvPr>
            <p:cNvSpPr>
              <a:spLocks/>
            </p:cNvSpPr>
            <p:nvPr/>
          </p:nvSpPr>
          <p:spPr>
            <a:xfrm>
              <a:off x="3926163" y="4108435"/>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CREATE</a:t>
              </a:r>
            </a:p>
          </p:txBody>
        </p:sp>
        <p:sp>
          <p:nvSpPr>
            <p:cNvPr id="15" name="Rectangle 14">
              <a:extLst>
                <a:ext uri="{FF2B5EF4-FFF2-40B4-BE49-F238E27FC236}">
                  <a16:creationId xmlns:a16="http://schemas.microsoft.com/office/drawing/2014/main" id="{CE099BEC-7C46-9D71-EE28-626364088922}"/>
                </a:ext>
              </a:extLst>
            </p:cNvPr>
            <p:cNvSpPr>
              <a:spLocks/>
            </p:cNvSpPr>
            <p:nvPr userDrawn="1"/>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DELIVER</a:t>
              </a:r>
            </a:p>
          </p:txBody>
        </p:sp>
        <p:sp>
          <p:nvSpPr>
            <p:cNvPr id="16" name="Rectangle 15">
              <a:extLst>
                <a:ext uri="{FF2B5EF4-FFF2-40B4-BE49-F238E27FC236}">
                  <a16:creationId xmlns:a16="http://schemas.microsoft.com/office/drawing/2014/main" id="{D0BAC3BF-6DB7-C4E6-4D41-3C2170E13557}"/>
                </a:ext>
              </a:extLst>
            </p:cNvPr>
            <p:cNvSpPr>
              <a:spLocks/>
            </p:cNvSpPr>
            <p:nvPr userDrawn="1"/>
          </p:nvSpPr>
          <p:spPr>
            <a:xfrm>
              <a:off x="4958071" y="1711133"/>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COMMIT</a:t>
              </a:r>
            </a:p>
          </p:txBody>
        </p:sp>
        <p:sp>
          <p:nvSpPr>
            <p:cNvPr id="17" name="Rectangle 16">
              <a:extLst>
                <a:ext uri="{FF2B5EF4-FFF2-40B4-BE49-F238E27FC236}">
                  <a16:creationId xmlns:a16="http://schemas.microsoft.com/office/drawing/2014/main" id="{D9A7CEF8-4E9E-AD9E-CB19-9161A3D4084A}"/>
                </a:ext>
              </a:extLst>
            </p:cNvPr>
            <p:cNvSpPr>
              <a:spLocks/>
            </p:cNvSpPr>
            <p:nvPr userDrawn="1"/>
          </p:nvSpPr>
          <p:spPr>
            <a:xfrm>
              <a:off x="2945560" y="3515697"/>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PREPARE</a:t>
              </a:r>
            </a:p>
          </p:txBody>
        </p:sp>
        <p:sp>
          <p:nvSpPr>
            <p:cNvPr id="18" name="Rectangle 17">
              <a:extLst>
                <a:ext uri="{FF2B5EF4-FFF2-40B4-BE49-F238E27FC236}">
                  <a16:creationId xmlns:a16="http://schemas.microsoft.com/office/drawing/2014/main" id="{F5E6695F-182A-5AD7-F1E4-64070684CD98}"/>
                </a:ext>
              </a:extLst>
            </p:cNvPr>
            <p:cNvSpPr>
              <a:spLocks/>
            </p:cNvSpPr>
            <p:nvPr userDrawn="1"/>
          </p:nvSpPr>
          <p:spPr>
            <a:xfrm>
              <a:off x="5285016" y="313026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DESCRIBE</a:t>
              </a:r>
            </a:p>
          </p:txBody>
        </p:sp>
      </p:grpSp>
      <p:sp>
        <p:nvSpPr>
          <p:cNvPr id="19" name="TextBox 18">
            <a:extLst>
              <a:ext uri="{FF2B5EF4-FFF2-40B4-BE49-F238E27FC236}">
                <a16:creationId xmlns:a16="http://schemas.microsoft.com/office/drawing/2014/main" id="{16B9D5BF-DBF2-3E79-A820-404079EB95B7}"/>
              </a:ext>
            </a:extLst>
          </p:cNvPr>
          <p:cNvSpPr txBox="1"/>
          <p:nvPr userDrawn="1"/>
        </p:nvSpPr>
        <p:spPr>
          <a:xfrm>
            <a:off x="3918506" y="2239015"/>
            <a:ext cx="1320580" cy="651840"/>
          </a:xfrm>
          <a:prstGeom prst="rect">
            <a:avLst/>
          </a:prstGeom>
          <a:noFill/>
        </p:spPr>
        <p:txBody>
          <a:bodyPr wrap="square" rtlCol="0" anchor="ctr">
            <a:noAutofit/>
          </a:bodyPr>
          <a:lstStyle/>
          <a:p>
            <a:pPr algn="ctr"/>
            <a:r>
              <a:rPr lang="en-US" sz="2800" b="1">
                <a:solidFill>
                  <a:sysClr val="windowText" lastClr="000000"/>
                </a:solidFill>
                <a:latin typeface="+mj-lt"/>
                <a:ea typeface="+mj-ea"/>
                <a:cs typeface="Century Gothic" charset="0"/>
              </a:rPr>
              <a:t>LEARN</a:t>
            </a:r>
          </a:p>
        </p:txBody>
      </p:sp>
    </p:spTree>
    <p:extLst>
      <p:ext uri="{BB962C8B-B14F-4D97-AF65-F5344CB8AC3E}">
        <p14:creationId xmlns:p14="http://schemas.microsoft.com/office/powerpoint/2010/main" val="12604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z_Canvas">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661EC8-16C9-5510-D964-7BECDBCECE14}"/>
              </a:ext>
            </a:extLst>
          </p:cNvPr>
          <p:cNvGraphicFramePr>
            <a:graphicFrameLocks noGrp="1"/>
          </p:cNvGraphicFramePr>
          <p:nvPr userDrawn="1">
            <p:extLst>
              <p:ext uri="{D42A27DB-BD31-4B8C-83A1-F6EECF244321}">
                <p14:modId xmlns:p14="http://schemas.microsoft.com/office/powerpoint/2010/main" val="1939603517"/>
              </p:ext>
            </p:extLst>
          </p:nvPr>
        </p:nvGraphicFramePr>
        <p:xfrm>
          <a:off x="471537" y="819150"/>
          <a:ext cx="8200925" cy="3808869"/>
        </p:xfrm>
        <a:graphic>
          <a:graphicData uri="http://schemas.openxmlformats.org/drawingml/2006/table">
            <a:tbl>
              <a:tblPr firstRow="1" bandRow="1">
                <a:tableStyleId>{5C22544A-7EE6-4342-B048-85BDC9FD1C3A}</a:tableStyleId>
              </a:tblPr>
              <a:tblGrid>
                <a:gridCol w="400321">
                  <a:extLst>
                    <a:ext uri="{9D8B030D-6E8A-4147-A177-3AD203B41FA5}">
                      <a16:colId xmlns:a16="http://schemas.microsoft.com/office/drawing/2014/main" val="2729188033"/>
                    </a:ext>
                  </a:extLst>
                </a:gridCol>
                <a:gridCol w="3693060">
                  <a:extLst>
                    <a:ext uri="{9D8B030D-6E8A-4147-A177-3AD203B41FA5}">
                      <a16:colId xmlns:a16="http://schemas.microsoft.com/office/drawing/2014/main" val="2862159371"/>
                    </a:ext>
                  </a:extLst>
                </a:gridCol>
                <a:gridCol w="3707783">
                  <a:extLst>
                    <a:ext uri="{9D8B030D-6E8A-4147-A177-3AD203B41FA5}">
                      <a16:colId xmlns:a16="http://schemas.microsoft.com/office/drawing/2014/main" val="4092950342"/>
                    </a:ext>
                  </a:extLst>
                </a:gridCol>
                <a:gridCol w="399761">
                  <a:extLst>
                    <a:ext uri="{9D8B030D-6E8A-4147-A177-3AD203B41FA5}">
                      <a16:colId xmlns:a16="http://schemas.microsoft.com/office/drawing/2014/main" val="124491347"/>
                    </a:ext>
                  </a:extLst>
                </a:gridCol>
              </a:tblGrid>
              <a:tr h="1269623">
                <a:tc>
                  <a:txBody>
                    <a:bodyPr/>
                    <a:lstStyle/>
                    <a:p>
                      <a:pPr algn="ctr"/>
                      <a:r>
                        <a:rPr lang="en-US" b="0">
                          <a:solidFill>
                            <a:schemeClr val="tx1"/>
                          </a:solidFill>
                        </a:rPr>
                        <a:t>DELIVER</a:t>
                      </a:r>
                    </a:p>
                  </a:txBody>
                  <a:tcPr vert="vert27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DEFINE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88317329"/>
                  </a:ext>
                </a:extLst>
              </a:tr>
              <a:tr h="1269623">
                <a:tc>
                  <a:txBody>
                    <a:bodyPr/>
                    <a:lstStyle/>
                    <a:p>
                      <a:pPr algn="ctr"/>
                      <a:r>
                        <a:rPr lang="en-US" b="0">
                          <a:solidFill>
                            <a:schemeClr val="tx1"/>
                          </a:solidFill>
                        </a:rPr>
                        <a:t>PREPARE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0" lang="en-US" b="0" kern="1200">
                          <a:solidFill>
                            <a:schemeClr val="tx1"/>
                          </a:solidFill>
                          <a:latin typeface="+mn-lt"/>
                          <a:ea typeface="+mn-ea"/>
                          <a:cs typeface="+mn-cs"/>
                        </a:rPr>
                        <a:t>COMMIT</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06373"/>
                  </a:ext>
                </a:extLst>
              </a:tr>
              <a:tr h="1269623">
                <a:tc>
                  <a:txBody>
                    <a:bodyPr/>
                    <a:lstStyle/>
                    <a:p>
                      <a:pPr algn="ctr"/>
                      <a:r>
                        <a:rPr lang="en-US" b="0">
                          <a:solidFill>
                            <a:schemeClr val="tx1"/>
                          </a:solidFill>
                        </a:rPr>
                        <a:t>CREATE</a:t>
                      </a:r>
                    </a:p>
                  </a:txBody>
                  <a:tcPr vert="vert27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r"/>
                      <a:endParaRPr lang="en-US"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kumimoji="0" lang="en-US" b="0" kern="1200">
                          <a:solidFill>
                            <a:schemeClr val="tx1"/>
                          </a:solidFill>
                          <a:latin typeface="+mn-lt"/>
                          <a:ea typeface="+mn-ea"/>
                          <a:cs typeface="+mn-cs"/>
                        </a:rPr>
                        <a:t>DESCRIBE</a:t>
                      </a:r>
                    </a:p>
                  </a:txBody>
                  <a:tcPr vert="vert"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575594986"/>
                  </a:ext>
                </a:extLst>
              </a:tr>
            </a:tbl>
          </a:graphicData>
        </a:graphic>
      </p:graphicFrame>
      <p:pic>
        <p:nvPicPr>
          <p:cNvPr id="23" name="Picture 22" descr="A logo of a camera shutter&#10;&#10;Description automatically generated">
            <a:extLst>
              <a:ext uri="{FF2B5EF4-FFF2-40B4-BE49-F238E27FC236}">
                <a16:creationId xmlns:a16="http://schemas.microsoft.com/office/drawing/2014/main" id="{16851BCB-DF3D-A067-36EB-FDDAD19AD06A}"/>
              </a:ext>
            </a:extLst>
          </p:cNvPr>
          <p:cNvPicPr>
            <a:picLocks noChangeAspect="1"/>
          </p:cNvPicPr>
          <p:nvPr userDrawn="1"/>
        </p:nvPicPr>
        <p:blipFill>
          <a:blip r:embed="rId2">
            <a:alphaModFix amt="35000"/>
          </a:blip>
          <a:stretch>
            <a:fillRect/>
          </a:stretch>
        </p:blipFill>
        <p:spPr>
          <a:xfrm>
            <a:off x="2743200" y="894784"/>
            <a:ext cx="3657600" cy="3657600"/>
          </a:xfrm>
          <a:prstGeom prst="rect">
            <a:avLst/>
          </a:prstGeom>
        </p:spPr>
      </p:pic>
      <p:sp>
        <p:nvSpPr>
          <p:cNvPr id="5" name="Title 4">
            <a:extLst>
              <a:ext uri="{FF2B5EF4-FFF2-40B4-BE49-F238E27FC236}">
                <a16:creationId xmlns:a16="http://schemas.microsoft.com/office/drawing/2014/main" id="{0AFECFBF-B308-7508-3288-94E6A451E385}"/>
              </a:ext>
            </a:extLst>
          </p:cNvPr>
          <p:cNvSpPr>
            <a:spLocks noGrp="1"/>
          </p:cNvSpPr>
          <p:nvPr>
            <p:ph type="title" hasCustomPrompt="1"/>
          </p:nvPr>
        </p:nvSpPr>
        <p:spPr/>
        <p:txBody>
          <a:bodyPr>
            <a:normAutofit/>
          </a:bodyPr>
          <a:lstStyle/>
          <a:p>
            <a:r>
              <a:rPr lang="en-US"/>
              <a:t>Define your process</a:t>
            </a:r>
          </a:p>
        </p:txBody>
      </p:sp>
      <p:sp>
        <p:nvSpPr>
          <p:cNvPr id="6" name="TextBox 5">
            <a:extLst>
              <a:ext uri="{FF2B5EF4-FFF2-40B4-BE49-F238E27FC236}">
                <a16:creationId xmlns:a16="http://schemas.microsoft.com/office/drawing/2014/main" id="{AAD7065E-556C-30C6-24C1-DAE4BE8DC4CE}"/>
              </a:ext>
            </a:extLst>
          </p:cNvPr>
          <p:cNvSpPr txBox="1"/>
          <p:nvPr userDrawn="1"/>
        </p:nvSpPr>
        <p:spPr>
          <a:xfrm>
            <a:off x="374904"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2" name="Text Placeholder 25">
            <a:extLst>
              <a:ext uri="{FF2B5EF4-FFF2-40B4-BE49-F238E27FC236}">
                <a16:creationId xmlns:a16="http://schemas.microsoft.com/office/drawing/2014/main" id="{30AA62FA-2A72-3005-91F7-3A98417C3F9F}"/>
              </a:ext>
            </a:extLst>
          </p:cNvPr>
          <p:cNvSpPr>
            <a:spLocks noGrp="1"/>
          </p:cNvSpPr>
          <p:nvPr>
            <p:ph type="body" sz="quarter" idx="10" hasCustomPrompt="1"/>
          </p:nvPr>
        </p:nvSpPr>
        <p:spPr>
          <a:xfrm>
            <a:off x="4767261" y="815603"/>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4" name="Text Placeholder 25">
            <a:extLst>
              <a:ext uri="{FF2B5EF4-FFF2-40B4-BE49-F238E27FC236}">
                <a16:creationId xmlns:a16="http://schemas.microsoft.com/office/drawing/2014/main" id="{C63CE5EB-309E-529C-ED42-E83C702898D9}"/>
              </a:ext>
            </a:extLst>
          </p:cNvPr>
          <p:cNvSpPr>
            <a:spLocks noGrp="1"/>
          </p:cNvSpPr>
          <p:nvPr>
            <p:ph type="body" sz="quarter" idx="11" hasCustomPrompt="1"/>
          </p:nvPr>
        </p:nvSpPr>
        <p:spPr>
          <a:xfrm>
            <a:off x="888689" y="815603"/>
            <a:ext cx="3483864" cy="1271016"/>
          </a:xfrm>
          <a:prstGeom prst="rect">
            <a:avLst/>
          </a:prstGeom>
        </p:spPr>
        <p:txBody>
          <a:bodyPr anchor="ctr">
            <a:normAutofit/>
          </a:bodyPr>
          <a:lstStyle>
            <a:lvl1pPr>
              <a:spcAft>
                <a:spcPts val="300"/>
              </a:spcAft>
              <a:defRPr sz="1400"/>
            </a:lvl1pPr>
          </a:lstStyle>
          <a:p>
            <a:pPr lvl="0"/>
            <a:r>
              <a:rPr lang="en-US"/>
              <a:t>Learn, activities, artifacts, decision</a:t>
            </a:r>
          </a:p>
        </p:txBody>
      </p:sp>
      <p:sp>
        <p:nvSpPr>
          <p:cNvPr id="7" name="Text Placeholder 25">
            <a:extLst>
              <a:ext uri="{FF2B5EF4-FFF2-40B4-BE49-F238E27FC236}">
                <a16:creationId xmlns:a16="http://schemas.microsoft.com/office/drawing/2014/main" id="{AA21723C-D35B-26A2-8D3E-C645F995DCC7}"/>
              </a:ext>
            </a:extLst>
          </p:cNvPr>
          <p:cNvSpPr>
            <a:spLocks noGrp="1"/>
          </p:cNvSpPr>
          <p:nvPr>
            <p:ph type="body" sz="quarter" idx="12" hasCustomPrompt="1"/>
          </p:nvPr>
        </p:nvSpPr>
        <p:spPr>
          <a:xfrm>
            <a:off x="888689" y="2091261"/>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8" name="Text Placeholder 25">
            <a:extLst>
              <a:ext uri="{FF2B5EF4-FFF2-40B4-BE49-F238E27FC236}">
                <a16:creationId xmlns:a16="http://schemas.microsoft.com/office/drawing/2014/main" id="{5AE7D20C-188C-38B8-30BD-CBC8F3718664}"/>
              </a:ext>
            </a:extLst>
          </p:cNvPr>
          <p:cNvSpPr>
            <a:spLocks noGrp="1"/>
          </p:cNvSpPr>
          <p:nvPr>
            <p:ph type="body" sz="quarter" idx="13" hasCustomPrompt="1"/>
          </p:nvPr>
        </p:nvSpPr>
        <p:spPr>
          <a:xfrm>
            <a:off x="4767261" y="2089708"/>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9" name="Text Placeholder 25">
            <a:extLst>
              <a:ext uri="{FF2B5EF4-FFF2-40B4-BE49-F238E27FC236}">
                <a16:creationId xmlns:a16="http://schemas.microsoft.com/office/drawing/2014/main" id="{72620ED2-19F7-B54F-8DD3-F7E4F3D626E7}"/>
              </a:ext>
            </a:extLst>
          </p:cNvPr>
          <p:cNvSpPr>
            <a:spLocks noGrp="1"/>
          </p:cNvSpPr>
          <p:nvPr>
            <p:ph type="body" sz="quarter" idx="14" hasCustomPrompt="1"/>
          </p:nvPr>
        </p:nvSpPr>
        <p:spPr>
          <a:xfrm>
            <a:off x="4767261" y="3366920"/>
            <a:ext cx="3483864" cy="1271016"/>
          </a:xfrm>
          <a:prstGeom prst="rect">
            <a:avLst/>
          </a:prstGeom>
        </p:spPr>
        <p:txBody>
          <a:bodyPr anchor="ctr">
            <a:normAutofit/>
          </a:bodyPr>
          <a:lstStyle>
            <a:lvl1pPr algn="r">
              <a:spcAft>
                <a:spcPts val="300"/>
              </a:spcAft>
              <a:defRPr sz="1400"/>
            </a:lvl1pPr>
          </a:lstStyle>
          <a:p>
            <a:pPr lvl="0"/>
            <a:r>
              <a:rPr lang="en-US"/>
              <a:t>Learn, activities, artifacts, decision</a:t>
            </a:r>
          </a:p>
        </p:txBody>
      </p:sp>
      <p:sp>
        <p:nvSpPr>
          <p:cNvPr id="10" name="Text Placeholder 25">
            <a:extLst>
              <a:ext uri="{FF2B5EF4-FFF2-40B4-BE49-F238E27FC236}">
                <a16:creationId xmlns:a16="http://schemas.microsoft.com/office/drawing/2014/main" id="{B664A553-54A4-2E02-DEDB-6A142D384402}"/>
              </a:ext>
            </a:extLst>
          </p:cNvPr>
          <p:cNvSpPr>
            <a:spLocks noGrp="1"/>
          </p:cNvSpPr>
          <p:nvPr>
            <p:ph type="body" sz="quarter" idx="15" hasCustomPrompt="1"/>
          </p:nvPr>
        </p:nvSpPr>
        <p:spPr>
          <a:xfrm>
            <a:off x="888689" y="3366920"/>
            <a:ext cx="3483864" cy="1271016"/>
          </a:xfrm>
          <a:prstGeom prst="rect">
            <a:avLst/>
          </a:prstGeom>
        </p:spPr>
        <p:txBody>
          <a:bodyPr anchor="ctr">
            <a:normAutofit/>
          </a:bodyPr>
          <a:lstStyle>
            <a:lvl1pPr algn="l">
              <a:spcAft>
                <a:spcPts val="300"/>
              </a:spcAft>
              <a:defRPr sz="1400"/>
            </a:lvl1pPr>
          </a:lstStyle>
          <a:p>
            <a:pPr lvl="0"/>
            <a:r>
              <a:rPr lang="en-US"/>
              <a:t>Learn, activities, artifacts, decision</a:t>
            </a:r>
          </a:p>
        </p:txBody>
      </p:sp>
      <p:sp>
        <p:nvSpPr>
          <p:cNvPr id="11" name="TextBox 10">
            <a:extLst>
              <a:ext uri="{FF2B5EF4-FFF2-40B4-BE49-F238E27FC236}">
                <a16:creationId xmlns:a16="http://schemas.microsoft.com/office/drawing/2014/main" id="{353F9891-09A7-37C8-78F3-419A545D74BC}"/>
              </a:ext>
            </a:extLst>
          </p:cNvPr>
          <p:cNvSpPr txBox="1"/>
          <p:nvPr userDrawn="1"/>
        </p:nvSpPr>
        <p:spPr>
          <a:xfrm>
            <a:off x="0" y="-511018"/>
            <a:ext cx="9143999" cy="461665"/>
          </a:xfrm>
          <a:prstGeom prst="rect">
            <a:avLst/>
          </a:prstGeom>
          <a:noFill/>
        </p:spPr>
        <p:txBody>
          <a:bodyPr wrap="square" rtlCol="0" anchor="b">
            <a:spAutoFit/>
          </a:bodyPr>
          <a:lstStyle/>
          <a:p>
            <a:pPr algn="l">
              <a:spcAft>
                <a:spcPts val="300"/>
              </a:spcAft>
            </a:pPr>
            <a:r>
              <a:rPr lang="en-US" sz="1200">
                <a:latin typeface="Calibri" panose="020F0502020204030204" pitchFamily="34" charset="0"/>
                <a:ea typeface="Century Gothic" charset="0"/>
                <a:cs typeface="Calibri" panose="020F0502020204030204" pitchFamily="34" charset="0"/>
              </a:rPr>
              <a:t>Use the </a:t>
            </a:r>
            <a:r>
              <a:rPr lang="en-US" sz="1200" b="1">
                <a:latin typeface="Calibri" panose="020F0502020204030204" pitchFamily="34" charset="0"/>
                <a:ea typeface="Century Gothic" charset="0"/>
                <a:cs typeface="Calibri" panose="020F0502020204030204" pitchFamily="34" charset="0"/>
              </a:rPr>
              <a:t>Quartz Open Framework </a:t>
            </a:r>
            <a:r>
              <a:rPr lang="en-US" sz="1200">
                <a:latin typeface="Calibri" panose="020F0502020204030204" pitchFamily="34" charset="0"/>
                <a:ea typeface="Century Gothic" charset="0"/>
                <a:cs typeface="Calibri" panose="020F0502020204030204" pitchFamily="34" charset="0"/>
              </a:rPr>
              <a:t>to define your product planning process. Just as you have a process for development and for selling, you need a process for defining which products and features to create… from idea to market, from definition to launch into the market.</a:t>
            </a:r>
          </a:p>
        </p:txBody>
      </p:sp>
    </p:spTree>
    <p:extLst>
      <p:ext uri="{BB962C8B-B14F-4D97-AF65-F5344CB8AC3E}">
        <p14:creationId xmlns:p14="http://schemas.microsoft.com/office/powerpoint/2010/main" val="32039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ole_Assignments">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014F4C-DB0F-52C1-E908-C66645AFD49F}"/>
              </a:ext>
            </a:extLst>
          </p:cNvPr>
          <p:cNvSpPr/>
          <p:nvPr userDrawn="1"/>
        </p:nvSpPr>
        <p:spPr>
          <a:xfrm>
            <a:off x="3429358" y="1479314"/>
            <a:ext cx="2286000" cy="31498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36" name="Rectangle 35">
            <a:extLst>
              <a:ext uri="{FF2B5EF4-FFF2-40B4-BE49-F238E27FC236}">
                <a16:creationId xmlns:a16="http://schemas.microsoft.com/office/drawing/2014/main" id="{EF29BE10-4345-FE42-A6B8-2F447C6DF227}"/>
              </a:ext>
            </a:extLst>
          </p:cNvPr>
          <p:cNvSpPr/>
          <p:nvPr/>
        </p:nvSpPr>
        <p:spPr>
          <a:xfrm>
            <a:off x="5772226" y="806042"/>
            <a:ext cx="2286000" cy="274320"/>
          </a:xfrm>
          <a:prstGeom prst="rect">
            <a:avLst/>
          </a:prstGeom>
          <a:solidFill>
            <a:schemeClr val="tx2"/>
          </a:solidFill>
          <a:ln>
            <a:noFill/>
          </a:ln>
          <a:effectLst/>
        </p:spPr>
        <p:txBody>
          <a:bodyPr wrap="square" lIns="91103" tIns="45552" rIns="91103" bIns="45552" rtlCol="0" anchor="ctr">
            <a:noAutofit/>
          </a:bodyPr>
          <a:lstStyle/>
          <a:p>
            <a:pPr algn="ctr"/>
            <a:r>
              <a:rPr lang="en-US" sz="1595" b="0" i="0">
                <a:solidFill>
                  <a:schemeClr val="bg1"/>
                </a:solidFill>
                <a:latin typeface="+mj-lt"/>
                <a:ea typeface="+mj-ea"/>
              </a:rPr>
              <a:t>CUSTOMER</a:t>
            </a:r>
          </a:p>
        </p:txBody>
      </p:sp>
      <p:sp>
        <p:nvSpPr>
          <p:cNvPr id="25" name="Rectangle 24">
            <a:extLst>
              <a:ext uri="{FF2B5EF4-FFF2-40B4-BE49-F238E27FC236}">
                <a16:creationId xmlns:a16="http://schemas.microsoft.com/office/drawing/2014/main" id="{B67E45E3-E96C-8E41-B5AD-818AD90C9EC4}"/>
              </a:ext>
            </a:extLst>
          </p:cNvPr>
          <p:cNvSpPr/>
          <p:nvPr/>
        </p:nvSpPr>
        <p:spPr>
          <a:xfrm>
            <a:off x="1086132" y="806042"/>
            <a:ext cx="4625307"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595" b="0" i="0">
                <a:solidFill>
                  <a:schemeClr val="bg1"/>
                </a:solidFill>
                <a:latin typeface="+mj-lt"/>
                <a:ea typeface="+mj-ea"/>
              </a:rPr>
              <a:t>MARKET</a:t>
            </a:r>
          </a:p>
        </p:txBody>
      </p:sp>
      <p:sp>
        <p:nvSpPr>
          <p:cNvPr id="3" name="Rectangle 2">
            <a:extLst>
              <a:ext uri="{FF2B5EF4-FFF2-40B4-BE49-F238E27FC236}">
                <a16:creationId xmlns:a16="http://schemas.microsoft.com/office/drawing/2014/main" id="{2841C9C9-072E-0945-B03B-1D39AD4FDD4D}"/>
              </a:ext>
            </a:extLst>
          </p:cNvPr>
          <p:cNvSpPr/>
          <p:nvPr/>
        </p:nvSpPr>
        <p:spPr>
          <a:xfrm>
            <a:off x="1086848" y="1144534"/>
            <a:ext cx="2286000"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PROBLEMS</a:t>
            </a:r>
          </a:p>
        </p:txBody>
      </p:sp>
      <p:sp>
        <p:nvSpPr>
          <p:cNvPr id="26" name="Rectangle 25">
            <a:extLst>
              <a:ext uri="{FF2B5EF4-FFF2-40B4-BE49-F238E27FC236}">
                <a16:creationId xmlns:a16="http://schemas.microsoft.com/office/drawing/2014/main" id="{CE4452AC-ABE2-8146-A7B9-CC41E42B6B24}"/>
              </a:ext>
            </a:extLst>
          </p:cNvPr>
          <p:cNvSpPr/>
          <p:nvPr/>
        </p:nvSpPr>
        <p:spPr>
          <a:xfrm>
            <a:off x="3429358" y="1142678"/>
            <a:ext cx="2286000" cy="274320"/>
          </a:xfrm>
          <a:prstGeom prst="rect">
            <a:avLst/>
          </a:prstGeom>
          <a:solidFill>
            <a:schemeClr val="tx2"/>
          </a:solidFill>
          <a:ln>
            <a:noFill/>
          </a:ln>
          <a:effectLst/>
        </p:spPr>
        <p:txBody>
          <a:bodyPr wrap="square" lIns="91103" tIns="45552" rIns="91103" bIns="45552" rtlCol="0" anchor="ctr">
            <a:noAutofit/>
          </a:bodyPr>
          <a:lstStyle/>
          <a:p>
            <a:pPr marL="0" marR="0" indent="0" algn="ctr" defTabSz="455499" rtl="0" eaLnBrk="1" fontAlgn="base" latinLnBrk="0" hangingPunct="1">
              <a:lnSpc>
                <a:spcPct val="100000"/>
              </a:lnSpc>
              <a:spcBef>
                <a:spcPct val="0"/>
              </a:spcBef>
              <a:spcAft>
                <a:spcPct val="0"/>
              </a:spcAft>
              <a:buClrTx/>
              <a:buSzTx/>
              <a:buFontTx/>
              <a:buNone/>
              <a:tabLst/>
              <a:defRPr/>
            </a:pPr>
            <a:r>
              <a:rPr lang="en-US" sz="1396" b="0" i="0">
                <a:solidFill>
                  <a:schemeClr val="bg1"/>
                </a:solidFill>
                <a:latin typeface="+mj-lt"/>
              </a:rPr>
              <a:t>SOLUTIONS</a:t>
            </a:r>
          </a:p>
        </p:txBody>
      </p:sp>
      <p:sp>
        <p:nvSpPr>
          <p:cNvPr id="27" name="Rectangle 26">
            <a:extLst>
              <a:ext uri="{FF2B5EF4-FFF2-40B4-BE49-F238E27FC236}">
                <a16:creationId xmlns:a16="http://schemas.microsoft.com/office/drawing/2014/main" id="{2AA0A43B-C913-114C-9CB5-BB9A4DC619B0}"/>
              </a:ext>
            </a:extLst>
          </p:cNvPr>
          <p:cNvSpPr/>
          <p:nvPr/>
        </p:nvSpPr>
        <p:spPr>
          <a:xfrm>
            <a:off x="5772226" y="1142678"/>
            <a:ext cx="2286000" cy="274320"/>
          </a:xfrm>
          <a:prstGeom prst="rect">
            <a:avLst/>
          </a:prstGeom>
          <a:solidFill>
            <a:schemeClr val="tx2"/>
          </a:solidFill>
          <a:ln>
            <a:noFill/>
          </a:ln>
          <a:effectLst/>
        </p:spPr>
        <p:txBody>
          <a:bodyPr wrap="square" lIns="91103" tIns="45552" rIns="91103" bIns="45552" rtlCol="0" anchor="ctr">
            <a:noAutofit/>
          </a:bodyPr>
          <a:lstStyle/>
          <a:p>
            <a:pPr algn="ctr"/>
            <a:r>
              <a:rPr lang="en-US" sz="1396" b="0" i="0">
                <a:solidFill>
                  <a:schemeClr val="bg1"/>
                </a:solidFill>
                <a:latin typeface="+mj-lt"/>
              </a:rPr>
              <a:t>ENGAGEMENT</a:t>
            </a:r>
          </a:p>
        </p:txBody>
      </p:sp>
      <p:sp>
        <p:nvSpPr>
          <p:cNvPr id="6" name="Rectangle 5">
            <a:extLst>
              <a:ext uri="{FF2B5EF4-FFF2-40B4-BE49-F238E27FC236}">
                <a16:creationId xmlns:a16="http://schemas.microsoft.com/office/drawing/2014/main" id="{1DB929BA-D987-2D48-BF11-C6EB87597CF8}"/>
              </a:ext>
            </a:extLst>
          </p:cNvPr>
          <p:cNvSpPr/>
          <p:nvPr userDrawn="1"/>
        </p:nvSpPr>
        <p:spPr>
          <a:xfrm>
            <a:off x="1086132" y="1479314"/>
            <a:ext cx="2286000" cy="31498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2" name="TextBox 1">
            <a:extLst>
              <a:ext uri="{FF2B5EF4-FFF2-40B4-BE49-F238E27FC236}">
                <a16:creationId xmlns:a16="http://schemas.microsoft.com/office/drawing/2014/main" id="{C5F1E7FB-0215-A749-AA89-1E591C9E3696}"/>
              </a:ext>
            </a:extLst>
          </p:cNvPr>
          <p:cNvSpPr txBox="1"/>
          <p:nvPr userDrawn="1"/>
        </p:nvSpPr>
        <p:spPr>
          <a:xfrm>
            <a:off x="374904" y="128016"/>
            <a:ext cx="2679192" cy="457200"/>
          </a:xfrm>
          <a:prstGeom prst="rect">
            <a:avLst/>
          </a:prstGeom>
          <a:noFill/>
        </p:spPr>
        <p:txBody>
          <a:bodyPr wrap="none" lIns="91440" rIns="91440" rtlCol="0" anchor="ctr">
            <a:noAutofit/>
          </a:bodyPr>
          <a:lstStyle/>
          <a:p>
            <a:r>
              <a:rPr lang="en-US" sz="1800" b="0" i="0">
                <a:latin typeface="+mj-lt"/>
                <a:ea typeface="+mj-ea"/>
              </a:rPr>
              <a:t>Role assignments</a:t>
            </a:r>
            <a:endParaRPr lang="en-US" sz="1800" b="0">
              <a:solidFill>
                <a:schemeClr val="tx2"/>
              </a:solidFill>
              <a:latin typeface="+mj-lt"/>
              <a:ea typeface="+mj-ea"/>
              <a:cs typeface="Century Gothic" charset="0"/>
            </a:endParaRPr>
          </a:p>
        </p:txBody>
      </p:sp>
      <p:sp>
        <p:nvSpPr>
          <p:cNvPr id="16" name="Text Placeholder 10">
            <a:extLst>
              <a:ext uri="{FF2B5EF4-FFF2-40B4-BE49-F238E27FC236}">
                <a16:creationId xmlns:a16="http://schemas.microsoft.com/office/drawing/2014/main" id="{D8DE94AC-F516-D54D-B19F-A2E8469433CC}"/>
              </a:ext>
            </a:extLst>
          </p:cNvPr>
          <p:cNvSpPr>
            <a:spLocks noGrp="1"/>
          </p:cNvSpPr>
          <p:nvPr userDrawn="1">
            <p:ph type="body" sz="quarter" idx="13"/>
          </p:nvPr>
        </p:nvSpPr>
        <p:spPr>
          <a:xfrm>
            <a:off x="1085774" y="1479314"/>
            <a:ext cx="2286000" cy="3149835"/>
          </a:xfrm>
          <a:prstGeom prst="rect">
            <a:avLst/>
          </a:prstGeom>
        </p:spPr>
        <p:txBody>
          <a:bodyPr>
            <a:normAutofit/>
          </a:bodyPr>
          <a:lstStyle>
            <a:lvl1pPr marL="0" indent="0" algn="ctr">
              <a:spcAft>
                <a:spcPts val="300"/>
              </a:spcAft>
              <a:buFont typeface="Arial" panose="020B0604020202020204" pitchFamily="34" charset="0"/>
              <a:buNone/>
              <a:defRPr sz="1200" b="0" i="0">
                <a:solidFill>
                  <a:schemeClr val="tx1"/>
                </a:solidFill>
                <a:latin typeface="+mn-lt"/>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37" name="Text Placeholder 10">
            <a:extLst>
              <a:ext uri="{FF2B5EF4-FFF2-40B4-BE49-F238E27FC236}">
                <a16:creationId xmlns:a16="http://schemas.microsoft.com/office/drawing/2014/main" id="{36DF92B1-C1F5-A44E-800A-59E4B633B82B}"/>
              </a:ext>
            </a:extLst>
          </p:cNvPr>
          <p:cNvSpPr>
            <a:spLocks noGrp="1"/>
          </p:cNvSpPr>
          <p:nvPr userDrawn="1">
            <p:ph type="body" sz="quarter" idx="14"/>
          </p:nvPr>
        </p:nvSpPr>
        <p:spPr>
          <a:xfrm>
            <a:off x="3429000" y="1479315"/>
            <a:ext cx="2286000" cy="3149834"/>
          </a:xfrm>
          <a:prstGeom prst="rect">
            <a:avLst/>
          </a:prstGeom>
        </p:spPr>
        <p:txBody>
          <a:bodyPr>
            <a:normAutofit/>
          </a:bodyPr>
          <a:lstStyle>
            <a:lvl1pPr algn="ctr">
              <a:spcAft>
                <a:spcPts val="300"/>
              </a:spcAft>
              <a:defRPr lang="en-US" sz="1200"/>
            </a:lvl1pPr>
          </a:lstStyle>
          <a:p>
            <a:pPr lvl="0"/>
            <a:r>
              <a:rPr lang="en-US"/>
              <a:t>Click to edit Master text styles</a:t>
            </a:r>
          </a:p>
        </p:txBody>
      </p:sp>
      <p:sp>
        <p:nvSpPr>
          <p:cNvPr id="10" name="Rectangle 9">
            <a:extLst>
              <a:ext uri="{FF2B5EF4-FFF2-40B4-BE49-F238E27FC236}">
                <a16:creationId xmlns:a16="http://schemas.microsoft.com/office/drawing/2014/main" id="{ADD98A89-AAA6-3B54-05DD-06F343526958}"/>
              </a:ext>
            </a:extLst>
          </p:cNvPr>
          <p:cNvSpPr/>
          <p:nvPr userDrawn="1"/>
        </p:nvSpPr>
        <p:spPr>
          <a:xfrm>
            <a:off x="5772226" y="1479314"/>
            <a:ext cx="2286000" cy="3149836"/>
          </a:xfrm>
          <a:prstGeom prst="rect">
            <a:avLst/>
          </a:prstGeom>
          <a:solidFill>
            <a:schemeClr val="bg1"/>
          </a:solidFill>
          <a:ln>
            <a:solidFill>
              <a:schemeClr val="bg1">
                <a:lumMod val="75000"/>
              </a:schemeClr>
            </a:solidFill>
          </a:ln>
          <a:effectLst/>
        </p:spPr>
        <p:txBody>
          <a:bodyPr wrap="square" lIns="91103" tIns="45552" rIns="91103" bIns="45552" rtlCol="0" anchor="ctr">
            <a:noAutofit/>
          </a:bodyPr>
          <a:lstStyle/>
          <a:p>
            <a:pPr algn="ctr"/>
            <a:endParaRPr lang="en-US" sz="1793" b="0" i="0" cap="none" spc="0">
              <a:ln w="0">
                <a:noFill/>
              </a:ln>
              <a:solidFill>
                <a:schemeClr val="tx2"/>
              </a:solidFill>
              <a:latin typeface="+mj-lt"/>
            </a:endParaRPr>
          </a:p>
        </p:txBody>
      </p:sp>
      <p:sp>
        <p:nvSpPr>
          <p:cNvPr id="38" name="Text Placeholder 10">
            <a:extLst>
              <a:ext uri="{FF2B5EF4-FFF2-40B4-BE49-F238E27FC236}">
                <a16:creationId xmlns:a16="http://schemas.microsoft.com/office/drawing/2014/main" id="{84B7D0C3-237A-F54D-ACE0-A34BF16764D2}"/>
              </a:ext>
            </a:extLst>
          </p:cNvPr>
          <p:cNvSpPr>
            <a:spLocks noGrp="1"/>
          </p:cNvSpPr>
          <p:nvPr userDrawn="1">
            <p:ph type="body" sz="quarter" idx="15"/>
          </p:nvPr>
        </p:nvSpPr>
        <p:spPr>
          <a:xfrm>
            <a:off x="5772226" y="1479316"/>
            <a:ext cx="2286000" cy="3149834"/>
          </a:xfrm>
          <a:prstGeom prst="rect">
            <a:avLst/>
          </a:prstGeom>
        </p:spPr>
        <p:txBody>
          <a:bodyPr>
            <a:normAutofit/>
          </a:bodyPr>
          <a:lstStyle>
            <a:lvl1pPr marL="0" indent="0" algn="ctr">
              <a:spcAft>
                <a:spcPts val="300"/>
              </a:spcAft>
              <a:buFont typeface="Arial" panose="020B0604020202020204" pitchFamily="34" charset="0"/>
              <a:buNone/>
              <a:defRPr lang="en-US" sz="1200" b="0" i="0" kern="1200">
                <a:solidFill>
                  <a:schemeClr val="tx1"/>
                </a:solidFill>
                <a:latin typeface="+mn-lt"/>
                <a:ea typeface="Open Sans Light" pitchFamily="2" charset="0"/>
                <a:cs typeface="Calibri" panose="020F0502020204030204" pitchFamily="34" charset="0"/>
              </a:defRPr>
            </a:lvl1pPr>
            <a:lvl2pPr marL="363776" indent="0">
              <a:buFont typeface="Arial" panose="020B0604020202020204" pitchFamily="34" charset="0"/>
              <a:buNone/>
              <a:defRPr sz="1396"/>
            </a:lvl2pPr>
            <a:lvl3pPr marL="683267" indent="0">
              <a:buNone/>
              <a:defRPr sz="1396"/>
            </a:lvl3pPr>
            <a:lvl4pPr marL="1138778" indent="0">
              <a:buNone/>
              <a:defRPr sz="1396"/>
            </a:lvl4pPr>
            <a:lvl5pPr marL="1594289" indent="0">
              <a:buNone/>
              <a:defRPr sz="1396"/>
            </a:lvl5pPr>
          </a:lstStyle>
          <a:p>
            <a:pPr lvl="0"/>
            <a:r>
              <a:rPr lang="en-US"/>
              <a:t>Click to edit Master text styles</a:t>
            </a:r>
          </a:p>
        </p:txBody>
      </p:sp>
      <p:sp>
        <p:nvSpPr>
          <p:cNvPr id="4" name="TextBox 3">
            <a:extLst>
              <a:ext uri="{FF2B5EF4-FFF2-40B4-BE49-F238E27FC236}">
                <a16:creationId xmlns:a16="http://schemas.microsoft.com/office/drawing/2014/main" id="{3F9755E9-C519-FB81-7F38-3A7B05F1B807}"/>
              </a:ext>
            </a:extLst>
          </p:cNvPr>
          <p:cNvSpPr txBox="1"/>
          <p:nvPr userDrawn="1"/>
        </p:nvSpPr>
        <p:spPr>
          <a:xfrm>
            <a:off x="384048" y="457200"/>
            <a:ext cx="8302752" cy="201066"/>
          </a:xfrm>
          <a:prstGeom prst="rect">
            <a:avLst/>
          </a:prstGeom>
          <a:noFill/>
        </p:spPr>
        <p:txBody>
          <a:bodyPr wrap="square" lIns="91440"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5" name="TextBox 4">
            <a:extLst>
              <a:ext uri="{FF2B5EF4-FFF2-40B4-BE49-F238E27FC236}">
                <a16:creationId xmlns:a16="http://schemas.microsoft.com/office/drawing/2014/main" id="{EE1BEDAD-40DD-F0F2-B9F1-2D4B9B882B61}"/>
              </a:ext>
            </a:extLst>
          </p:cNvPr>
          <p:cNvSpPr txBox="1"/>
          <p:nvPr userDrawn="1"/>
        </p:nvSpPr>
        <p:spPr>
          <a:xfrm>
            <a:off x="0" y="-549490"/>
            <a:ext cx="9143999" cy="500137"/>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In a well-run organization, each role has a single orientation; they either support customers or support the market.</a:t>
            </a:r>
          </a:p>
          <a:p>
            <a:pPr marL="0" marR="0" lvl="0" indent="0" algn="l" defTabSz="457189" rtl="0" eaLnBrk="1" fontAlgn="base" latinLnBrk="0" hangingPunct="1">
              <a:lnSpc>
                <a:spcPct val="100000"/>
              </a:lnSpc>
              <a:spcBef>
                <a:spcPct val="0"/>
              </a:spcBef>
              <a:spcAft>
                <a:spcPts val="300"/>
              </a:spcAft>
              <a:buClrTx/>
              <a:buSzTx/>
              <a:buFontTx/>
              <a:buNone/>
              <a:tabLst/>
              <a:defRPr/>
            </a:pPr>
            <a:r>
              <a:rPr lang="en-US"/>
              <a:t>The market-facing groups move all customers forward. The customer-facing groups move one customer forward.</a:t>
            </a:r>
          </a:p>
        </p:txBody>
      </p:sp>
    </p:spTree>
    <p:extLst>
      <p:ext uri="{BB962C8B-B14F-4D97-AF65-F5344CB8AC3E}">
        <p14:creationId xmlns:p14="http://schemas.microsoft.com/office/powerpoint/2010/main" val="17257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_Brie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395FD1-29C0-8E1E-91B4-B431C1EA8E7E}"/>
              </a:ext>
            </a:extLst>
          </p:cNvPr>
          <p:cNvSpPr/>
          <p:nvPr userDrawn="1"/>
        </p:nvSpPr>
        <p:spPr>
          <a:xfrm>
            <a:off x="2121408"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ALTERNATIVES</a:t>
            </a:r>
          </a:p>
        </p:txBody>
      </p:sp>
      <p:sp>
        <p:nvSpPr>
          <p:cNvPr id="36" name="Rectangle 35">
            <a:extLst>
              <a:ext uri="{FF2B5EF4-FFF2-40B4-BE49-F238E27FC236}">
                <a16:creationId xmlns:a16="http://schemas.microsoft.com/office/drawing/2014/main" id="{E2F6434E-736C-FC31-606D-7758CD89FCE5}"/>
              </a:ext>
            </a:extLst>
          </p:cNvPr>
          <p:cNvSpPr/>
          <p:nvPr userDrawn="1"/>
        </p:nvSpPr>
        <p:spPr>
          <a:xfrm>
            <a:off x="5436408" y="684735"/>
            <a:ext cx="1592243"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EXECUTIVE SPONSOR</a:t>
            </a:r>
          </a:p>
        </p:txBody>
      </p:sp>
      <p:sp>
        <p:nvSpPr>
          <p:cNvPr id="3" name="Rectangle 2">
            <a:extLst>
              <a:ext uri="{FF2B5EF4-FFF2-40B4-BE49-F238E27FC236}">
                <a16:creationId xmlns:a16="http://schemas.microsoft.com/office/drawing/2014/main" id="{2254EE02-986A-0D5E-0B14-BE887E3ACCA9}"/>
              </a:ext>
            </a:extLst>
          </p:cNvPr>
          <p:cNvSpPr/>
          <p:nvPr userDrawn="1"/>
        </p:nvSpPr>
        <p:spPr>
          <a:xfrm>
            <a:off x="3776472" y="1315493"/>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OPPORTUNITY</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4" name="Rectangle 3">
            <a:extLst>
              <a:ext uri="{FF2B5EF4-FFF2-40B4-BE49-F238E27FC236}">
                <a16:creationId xmlns:a16="http://schemas.microsoft.com/office/drawing/2014/main" id="{62783E6D-07B9-0002-3807-9D1BB76D3B16}"/>
              </a:ext>
            </a:extLst>
          </p:cNvPr>
          <p:cNvSpPr/>
          <p:nvPr userDrawn="1"/>
        </p:nvSpPr>
        <p:spPr>
          <a:xfrm>
            <a:off x="7097532"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spcBef>
                <a:spcPts val="300"/>
              </a:spcBef>
              <a:spcAft>
                <a:spcPts val="300"/>
              </a:spcAft>
            </a:pPr>
            <a:r>
              <a:rPr lang="en-US" sz="800" b="1" i="0" cap="none" spc="0">
                <a:ln w="0">
                  <a:noFill/>
                </a:ln>
                <a:solidFill>
                  <a:schemeClr val="tx1"/>
                </a:solidFill>
                <a:latin typeface="+mj-lt"/>
                <a:ea typeface="+mj-ea"/>
                <a:cs typeface="Calibri" panose="020F0502020204030204" pitchFamily="34" charset="0"/>
              </a:rPr>
              <a:t>SUCCESS METRICS</a:t>
            </a:r>
          </a:p>
          <a:p>
            <a:pPr lvl="0">
              <a:spcBef>
                <a:spcPts val="300"/>
              </a:spcBef>
              <a:spcAft>
                <a:spcPts val="300"/>
              </a:spcAft>
            </a:pPr>
            <a:endParaRPr lang="en-US" sz="800" b="1" i="0" cap="none" spc="0">
              <a:ln w="0">
                <a:noFill/>
              </a:ln>
              <a:solidFill>
                <a:schemeClr val="tx1"/>
              </a:solidFill>
              <a:latin typeface="+mj-lt"/>
              <a:ea typeface="+mj-ea"/>
              <a:cs typeface="Calibri" panose="020F0502020204030204" pitchFamily="34" charset="0"/>
            </a:endParaRPr>
          </a:p>
        </p:txBody>
      </p:sp>
      <p:sp>
        <p:nvSpPr>
          <p:cNvPr id="5" name="Rectangle 4">
            <a:extLst>
              <a:ext uri="{FF2B5EF4-FFF2-40B4-BE49-F238E27FC236}">
                <a16:creationId xmlns:a16="http://schemas.microsoft.com/office/drawing/2014/main" id="{6CC7A0C5-7538-ACB0-6DCE-35AC5E018BF3}"/>
              </a:ext>
            </a:extLst>
          </p:cNvPr>
          <p:cNvSpPr/>
          <p:nvPr userDrawn="1"/>
        </p:nvSpPr>
        <p:spPr>
          <a:xfrm>
            <a:off x="3777366"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OUR ADVANTAGE</a:t>
            </a:r>
          </a:p>
          <a:p>
            <a:pPr lvl="0"/>
            <a:r>
              <a:rPr lang="en-US" sz="800" b="1" i="0" cap="none" spc="0">
                <a:ln w="0">
                  <a:noFill/>
                </a:ln>
                <a:solidFill>
                  <a:schemeClr val="tx1"/>
                </a:solidFill>
                <a:latin typeface="+mj-lt"/>
                <a:ea typeface="+mj-ea"/>
                <a:cs typeface="Calibri" panose="020F0502020204030204" pitchFamily="34" charset="0"/>
              </a:rPr>
              <a:t> </a:t>
            </a:r>
          </a:p>
        </p:txBody>
      </p:sp>
      <p:sp>
        <p:nvSpPr>
          <p:cNvPr id="6" name="Rectangle 5">
            <a:extLst>
              <a:ext uri="{FF2B5EF4-FFF2-40B4-BE49-F238E27FC236}">
                <a16:creationId xmlns:a16="http://schemas.microsoft.com/office/drawing/2014/main" id="{885487E3-DDB9-A83F-D89B-E7C25EDFB071}"/>
              </a:ext>
            </a:extLst>
          </p:cNvPr>
          <p:cNvSpPr/>
          <p:nvPr userDrawn="1"/>
        </p:nvSpPr>
        <p:spPr>
          <a:xfrm>
            <a:off x="7097532"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REVENUE</a:t>
            </a:r>
          </a:p>
        </p:txBody>
      </p:sp>
      <p:sp>
        <p:nvSpPr>
          <p:cNvPr id="7" name="Rectangle 6">
            <a:extLst>
              <a:ext uri="{FF2B5EF4-FFF2-40B4-BE49-F238E27FC236}">
                <a16:creationId xmlns:a16="http://schemas.microsoft.com/office/drawing/2014/main" id="{A1C9B7CA-A963-8AAB-1071-9D3C80344C59}"/>
              </a:ext>
            </a:extLst>
          </p:cNvPr>
          <p:cNvSpPr/>
          <p:nvPr userDrawn="1"/>
        </p:nvSpPr>
        <p:spPr>
          <a:xfrm>
            <a:off x="7097532" y="2449171"/>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COSTS</a:t>
            </a:r>
          </a:p>
        </p:txBody>
      </p:sp>
      <p:sp>
        <p:nvSpPr>
          <p:cNvPr id="8" name="Rectangle 7">
            <a:extLst>
              <a:ext uri="{FF2B5EF4-FFF2-40B4-BE49-F238E27FC236}">
                <a16:creationId xmlns:a16="http://schemas.microsoft.com/office/drawing/2014/main" id="{2328C143-C3D9-9446-11D0-841318DDAC5A}"/>
              </a:ext>
            </a:extLst>
          </p:cNvPr>
          <p:cNvSpPr/>
          <p:nvPr userDrawn="1"/>
        </p:nvSpPr>
        <p:spPr>
          <a:xfrm>
            <a:off x="457200"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PROBLEM</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0" name="Rectangle 9">
            <a:extLst>
              <a:ext uri="{FF2B5EF4-FFF2-40B4-BE49-F238E27FC236}">
                <a16:creationId xmlns:a16="http://schemas.microsoft.com/office/drawing/2014/main" id="{A965C358-17D1-93D3-3D12-E99FC9BD21B3}"/>
              </a:ext>
            </a:extLst>
          </p:cNvPr>
          <p:cNvSpPr/>
          <p:nvPr userDrawn="1"/>
        </p:nvSpPr>
        <p:spPr>
          <a:xfrm>
            <a:off x="457200"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BUYER PERSONA</a:t>
            </a: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a:p>
            <a:pPr lvl="0"/>
            <a:endParaRPr lang="en-US" sz="800" b="1" i="0" cap="none" spc="0">
              <a:ln w="0">
                <a:noFill/>
              </a:ln>
              <a:solidFill>
                <a:schemeClr val="tx1"/>
              </a:solidFill>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E3A5FA0C-E9CF-E474-4CA9-968E4960CE99}"/>
              </a:ext>
            </a:extLst>
          </p:cNvPr>
          <p:cNvSpPr/>
          <p:nvPr userDrawn="1"/>
        </p:nvSpPr>
        <p:spPr>
          <a:xfrm>
            <a:off x="2121408" y="1315493"/>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USER PERSONA</a:t>
            </a:r>
          </a:p>
        </p:txBody>
      </p:sp>
      <p:sp>
        <p:nvSpPr>
          <p:cNvPr id="12" name="Rectangle 11">
            <a:extLst>
              <a:ext uri="{FF2B5EF4-FFF2-40B4-BE49-F238E27FC236}">
                <a16:creationId xmlns:a16="http://schemas.microsoft.com/office/drawing/2014/main" id="{19DC956B-7963-5F3A-79C0-8C5700EB2C3F}"/>
              </a:ext>
            </a:extLst>
          </p:cNvPr>
          <p:cNvSpPr/>
          <p:nvPr userDrawn="1"/>
        </p:nvSpPr>
        <p:spPr>
          <a:xfrm>
            <a:off x="457200" y="684735"/>
            <a:ext cx="3255264"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PRODUCT</a:t>
            </a:r>
          </a:p>
        </p:txBody>
      </p:sp>
      <p:sp>
        <p:nvSpPr>
          <p:cNvPr id="14" name="Rectangle 13">
            <a:extLst>
              <a:ext uri="{FF2B5EF4-FFF2-40B4-BE49-F238E27FC236}">
                <a16:creationId xmlns:a16="http://schemas.microsoft.com/office/drawing/2014/main" id="{46AF5843-B544-7BAA-3569-C751F436951C}"/>
              </a:ext>
            </a:extLst>
          </p:cNvPr>
          <p:cNvSpPr/>
          <p:nvPr userDrawn="1"/>
        </p:nvSpPr>
        <p:spPr>
          <a:xfrm>
            <a:off x="7097532" y="689190"/>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STATUS</a:t>
            </a:r>
          </a:p>
        </p:txBody>
      </p:sp>
      <p:sp>
        <p:nvSpPr>
          <p:cNvPr id="15" name="Text Placeholder 5">
            <a:extLst>
              <a:ext uri="{FF2B5EF4-FFF2-40B4-BE49-F238E27FC236}">
                <a16:creationId xmlns:a16="http://schemas.microsoft.com/office/drawing/2014/main" id="{D85A4CFF-3AFB-630A-06E9-C0E2399EE3DC}"/>
              </a:ext>
            </a:extLst>
          </p:cNvPr>
          <p:cNvSpPr>
            <a:spLocks noGrp="1"/>
          </p:cNvSpPr>
          <p:nvPr userDrawn="1">
            <p:ph type="body" sz="quarter" idx="11" hasCustomPrompt="1"/>
          </p:nvPr>
        </p:nvSpPr>
        <p:spPr>
          <a:xfrm>
            <a:off x="457200"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What problem do you intend to solve?</a:t>
            </a:r>
          </a:p>
        </p:txBody>
      </p:sp>
      <p:sp>
        <p:nvSpPr>
          <p:cNvPr id="16" name="Text Placeholder 5">
            <a:extLst>
              <a:ext uri="{FF2B5EF4-FFF2-40B4-BE49-F238E27FC236}">
                <a16:creationId xmlns:a16="http://schemas.microsoft.com/office/drawing/2014/main" id="{0B19FAC6-54DC-785E-3738-8F87F6716302}"/>
              </a:ext>
            </a:extLst>
          </p:cNvPr>
          <p:cNvSpPr>
            <a:spLocks noGrp="1"/>
          </p:cNvSpPr>
          <p:nvPr userDrawn="1">
            <p:ph type="body" sz="quarter" idx="12" hasCustomPrompt="1"/>
          </p:nvPr>
        </p:nvSpPr>
        <p:spPr>
          <a:xfrm>
            <a:off x="3776472" y="1465234"/>
            <a:ext cx="3255264"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Why does solving this problem make sense for your organization?</a:t>
            </a:r>
          </a:p>
          <a:p>
            <a:r>
              <a:rPr lang="en-US"/>
              <a:t>Your customers have problems that are not solved by others. How are you uniquely qualified to solve this in a way that your competitors cannot or will not?</a:t>
            </a:r>
          </a:p>
        </p:txBody>
      </p:sp>
      <p:sp>
        <p:nvSpPr>
          <p:cNvPr id="17" name="Text Placeholder 5">
            <a:extLst>
              <a:ext uri="{FF2B5EF4-FFF2-40B4-BE49-F238E27FC236}">
                <a16:creationId xmlns:a16="http://schemas.microsoft.com/office/drawing/2014/main" id="{32489D81-85F2-36EA-053D-C4A87F6E67BE}"/>
              </a:ext>
            </a:extLst>
          </p:cNvPr>
          <p:cNvSpPr>
            <a:spLocks noGrp="1"/>
          </p:cNvSpPr>
          <p:nvPr userDrawn="1">
            <p:ph type="body" sz="quarter" idx="14" hasCustomPrompt="1"/>
          </p:nvPr>
        </p:nvSpPr>
        <p:spPr>
          <a:xfrm>
            <a:off x="3777366"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will you succeed with this product idea? Ideally you will leverage your unique capabilities and institutional expertise. </a:t>
            </a:r>
          </a:p>
        </p:txBody>
      </p:sp>
      <p:sp>
        <p:nvSpPr>
          <p:cNvPr id="18" name="Text Placeholder 5">
            <a:extLst>
              <a:ext uri="{FF2B5EF4-FFF2-40B4-BE49-F238E27FC236}">
                <a16:creationId xmlns:a16="http://schemas.microsoft.com/office/drawing/2014/main" id="{F1826590-E63C-A606-30FF-FF241189D8BB}"/>
              </a:ext>
            </a:extLst>
          </p:cNvPr>
          <p:cNvSpPr>
            <a:spLocks noGrp="1"/>
          </p:cNvSpPr>
          <p:nvPr userDrawn="1">
            <p:ph type="body" sz="quarter" idx="16" hasCustomPrompt="1"/>
          </p:nvPr>
        </p:nvSpPr>
        <p:spPr>
          <a:xfrm>
            <a:off x="2117283"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is the market solving the problem today?</a:t>
            </a:r>
          </a:p>
          <a:p>
            <a:pPr lvl="0">
              <a:spcBef>
                <a:spcPts val="0"/>
              </a:spcBef>
            </a:pPr>
            <a:endParaRPr lang="en-US"/>
          </a:p>
        </p:txBody>
      </p:sp>
      <p:sp>
        <p:nvSpPr>
          <p:cNvPr id="19" name="Text Placeholder 5">
            <a:extLst>
              <a:ext uri="{FF2B5EF4-FFF2-40B4-BE49-F238E27FC236}">
                <a16:creationId xmlns:a16="http://schemas.microsoft.com/office/drawing/2014/main" id="{BACBC44B-E1CD-ADF4-AEF4-53B11056C607}"/>
              </a:ext>
            </a:extLst>
          </p:cNvPr>
          <p:cNvSpPr>
            <a:spLocks noGrp="1"/>
          </p:cNvSpPr>
          <p:nvPr userDrawn="1">
            <p:ph type="body" sz="quarter" idx="19" hasCustomPrompt="1"/>
          </p:nvPr>
        </p:nvSpPr>
        <p:spPr>
          <a:xfrm>
            <a:off x="7097532"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How to measure success, such as acquiring customers in a new segment, increased satisfaction, expanded usage.</a:t>
            </a:r>
          </a:p>
        </p:txBody>
      </p:sp>
      <p:sp>
        <p:nvSpPr>
          <p:cNvPr id="20" name="Text Placeholder 5">
            <a:extLst>
              <a:ext uri="{FF2B5EF4-FFF2-40B4-BE49-F238E27FC236}">
                <a16:creationId xmlns:a16="http://schemas.microsoft.com/office/drawing/2014/main" id="{54B38CA7-C33C-8F1B-D46C-EBCD87E2A0C3}"/>
              </a:ext>
            </a:extLst>
          </p:cNvPr>
          <p:cNvSpPr>
            <a:spLocks noGrp="1"/>
          </p:cNvSpPr>
          <p:nvPr userDrawn="1">
            <p:ph type="body" sz="quarter" idx="20" hasCustomPrompt="1"/>
          </p:nvPr>
        </p:nvSpPr>
        <p:spPr>
          <a:xfrm>
            <a:off x="7097532" y="1465235"/>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revenues</a:t>
            </a:r>
          </a:p>
        </p:txBody>
      </p:sp>
      <p:sp>
        <p:nvSpPr>
          <p:cNvPr id="21" name="Text Placeholder 5">
            <a:extLst>
              <a:ext uri="{FF2B5EF4-FFF2-40B4-BE49-F238E27FC236}">
                <a16:creationId xmlns:a16="http://schemas.microsoft.com/office/drawing/2014/main" id="{5E6832C0-B8ED-C915-BF4D-D998B3EAFF95}"/>
              </a:ext>
            </a:extLst>
          </p:cNvPr>
          <p:cNvSpPr>
            <a:spLocks noGrp="1"/>
          </p:cNvSpPr>
          <p:nvPr userDrawn="1">
            <p:ph type="body" sz="quarter" idx="22" hasCustomPrompt="1"/>
          </p:nvPr>
        </p:nvSpPr>
        <p:spPr>
          <a:xfrm>
            <a:off x="7097532" y="2601993"/>
            <a:ext cx="1591056"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Anticipated sources or actual costs</a:t>
            </a:r>
          </a:p>
        </p:txBody>
      </p:sp>
      <p:sp>
        <p:nvSpPr>
          <p:cNvPr id="22" name="Text Placeholder 5">
            <a:extLst>
              <a:ext uri="{FF2B5EF4-FFF2-40B4-BE49-F238E27FC236}">
                <a16:creationId xmlns:a16="http://schemas.microsoft.com/office/drawing/2014/main" id="{C86D2882-9B47-1146-488F-F181425A1681}"/>
              </a:ext>
            </a:extLst>
          </p:cNvPr>
          <p:cNvSpPr>
            <a:spLocks noGrp="1"/>
          </p:cNvSpPr>
          <p:nvPr userDrawn="1">
            <p:ph type="body" sz="quarter" idx="23" hasCustomPrompt="1"/>
          </p:nvPr>
        </p:nvSpPr>
        <p:spPr>
          <a:xfrm>
            <a:off x="457200" y="844059"/>
            <a:ext cx="3255264"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Name of idea, product, service, or project</a:t>
            </a:r>
          </a:p>
        </p:txBody>
      </p:sp>
      <p:sp>
        <p:nvSpPr>
          <p:cNvPr id="24" name="Text Placeholder 5">
            <a:extLst>
              <a:ext uri="{FF2B5EF4-FFF2-40B4-BE49-F238E27FC236}">
                <a16:creationId xmlns:a16="http://schemas.microsoft.com/office/drawing/2014/main" id="{B3E3A72F-47AB-C00F-1FEF-C82152A25CDA}"/>
              </a:ext>
            </a:extLst>
          </p:cNvPr>
          <p:cNvSpPr>
            <a:spLocks noGrp="1"/>
          </p:cNvSpPr>
          <p:nvPr userDrawn="1">
            <p:ph type="body" sz="quarter" idx="25" hasCustomPrompt="1"/>
          </p:nvPr>
        </p:nvSpPr>
        <p:spPr>
          <a:xfrm>
            <a:off x="709753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Status or phase</a:t>
            </a:r>
          </a:p>
        </p:txBody>
      </p:sp>
      <p:sp>
        <p:nvSpPr>
          <p:cNvPr id="25" name="Rectangle 24">
            <a:extLst>
              <a:ext uri="{FF2B5EF4-FFF2-40B4-BE49-F238E27FC236}">
                <a16:creationId xmlns:a16="http://schemas.microsoft.com/office/drawing/2014/main" id="{0735CE91-6DE7-1A0C-AB0E-3668952802F5}"/>
              </a:ext>
            </a:extLst>
          </p:cNvPr>
          <p:cNvSpPr/>
          <p:nvPr userDrawn="1"/>
        </p:nvSpPr>
        <p:spPr>
          <a:xfrm>
            <a:off x="5437448" y="3582850"/>
            <a:ext cx="1593395"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RISKS</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6" name="Text Placeholder 5">
            <a:extLst>
              <a:ext uri="{FF2B5EF4-FFF2-40B4-BE49-F238E27FC236}">
                <a16:creationId xmlns:a16="http://schemas.microsoft.com/office/drawing/2014/main" id="{1D5579AA-71B5-B94B-70FC-C1F62EE3CF25}"/>
              </a:ext>
            </a:extLst>
          </p:cNvPr>
          <p:cNvSpPr>
            <a:spLocks noGrp="1"/>
          </p:cNvSpPr>
          <p:nvPr userDrawn="1">
            <p:ph type="body" sz="quarter" idx="27" hasCustomPrompt="1"/>
          </p:nvPr>
        </p:nvSpPr>
        <p:spPr>
          <a:xfrm>
            <a:off x="5439788"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ea typeface="Open Sans Light" pitchFamily="2" charset="0"/>
                <a:cs typeface="Calibri" panose="020F0502020204030204" pitchFamily="34" charset="0"/>
              </a:defRPr>
            </a:lvl1pPr>
          </a:lstStyle>
          <a:p>
            <a:pPr lvl="0">
              <a:spcBef>
                <a:spcPts val="0"/>
              </a:spcBef>
            </a:pPr>
            <a:r>
              <a:rPr lang="en-US"/>
              <a:t>Consider the competitive response, product impact on your brand and your sales channels, critical projects that might steal resources. </a:t>
            </a:r>
          </a:p>
        </p:txBody>
      </p:sp>
      <p:sp>
        <p:nvSpPr>
          <p:cNvPr id="30" name="Rectangle 29">
            <a:extLst>
              <a:ext uri="{FF2B5EF4-FFF2-40B4-BE49-F238E27FC236}">
                <a16:creationId xmlns:a16="http://schemas.microsoft.com/office/drawing/2014/main" id="{BB8CEBBF-265B-9DEF-E42A-BA4C953AA465}"/>
              </a:ext>
            </a:extLst>
          </p:cNvPr>
          <p:cNvSpPr/>
          <p:nvPr userDrawn="1"/>
        </p:nvSpPr>
        <p:spPr>
          <a:xfrm>
            <a:off x="3776472" y="684735"/>
            <a:ext cx="1591056" cy="54864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MARKET or SEGMENT</a:t>
            </a:r>
          </a:p>
        </p:txBody>
      </p:sp>
      <p:sp>
        <p:nvSpPr>
          <p:cNvPr id="31" name="Text Placeholder 5">
            <a:extLst>
              <a:ext uri="{FF2B5EF4-FFF2-40B4-BE49-F238E27FC236}">
                <a16:creationId xmlns:a16="http://schemas.microsoft.com/office/drawing/2014/main" id="{477ED399-15D0-FF5C-7762-A195C1C7E7FF}"/>
              </a:ext>
            </a:extLst>
          </p:cNvPr>
          <p:cNvSpPr>
            <a:spLocks noGrp="1"/>
          </p:cNvSpPr>
          <p:nvPr userDrawn="1">
            <p:ph type="body" sz="quarter" idx="31" hasCustomPrompt="1"/>
          </p:nvPr>
        </p:nvSpPr>
        <p:spPr>
          <a:xfrm>
            <a:off x="3776472" y="844059"/>
            <a:ext cx="1591056"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The primary target</a:t>
            </a:r>
          </a:p>
        </p:txBody>
      </p:sp>
      <p:sp>
        <p:nvSpPr>
          <p:cNvPr id="32" name="Rectangle 31">
            <a:extLst>
              <a:ext uri="{FF2B5EF4-FFF2-40B4-BE49-F238E27FC236}">
                <a16:creationId xmlns:a16="http://schemas.microsoft.com/office/drawing/2014/main" id="{7238C7BD-E484-731D-1344-39FE803664A1}"/>
              </a:ext>
            </a:extLst>
          </p:cNvPr>
          <p:cNvSpPr/>
          <p:nvPr userDrawn="1"/>
        </p:nvSpPr>
        <p:spPr>
          <a:xfrm>
            <a:off x="7097532" y="151357"/>
            <a:ext cx="1591056"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Autofit/>
          </a:bodyPr>
          <a:lstStyle/>
          <a:p>
            <a:r>
              <a:rPr lang="en-US" sz="800" b="1" i="0" cap="none" spc="0">
                <a:ln w="0">
                  <a:noFill/>
                </a:ln>
                <a:solidFill>
                  <a:schemeClr val="tx1"/>
                </a:solidFill>
                <a:latin typeface="+mj-lt"/>
                <a:ea typeface="+mj-ea"/>
                <a:cs typeface="Calibri" panose="020F0502020204030204" pitchFamily="34" charset="0"/>
              </a:rPr>
              <a:t>WRITTEN BY</a:t>
            </a:r>
          </a:p>
        </p:txBody>
      </p:sp>
      <p:sp>
        <p:nvSpPr>
          <p:cNvPr id="33" name="Text Placeholder 5">
            <a:extLst>
              <a:ext uri="{FF2B5EF4-FFF2-40B4-BE49-F238E27FC236}">
                <a16:creationId xmlns:a16="http://schemas.microsoft.com/office/drawing/2014/main" id="{F11CF23B-66E6-817E-0148-8E14A12265CE}"/>
              </a:ext>
            </a:extLst>
          </p:cNvPr>
          <p:cNvSpPr>
            <a:spLocks noGrp="1"/>
          </p:cNvSpPr>
          <p:nvPr userDrawn="1">
            <p:ph type="body" sz="quarter" idx="26" hasCustomPrompt="1"/>
          </p:nvPr>
        </p:nvSpPr>
        <p:spPr>
          <a:xfrm>
            <a:off x="7097532" y="341177"/>
            <a:ext cx="1591056" cy="257552"/>
          </a:xfrm>
          <a:prstGeom prst="rect">
            <a:avLst/>
          </a:prstGeom>
        </p:spPr>
        <p:txBody>
          <a:bodyPr wrap="square" lIns="45720" tIns="64008" rIns="45720">
            <a:normAutofit/>
          </a:bodyPr>
          <a:lstStyle>
            <a:lvl1pPr marL="0" indent="0">
              <a:spcBef>
                <a:spcPts val="0"/>
              </a:spcBef>
              <a:spcAft>
                <a:spcPts val="300"/>
              </a:spcAft>
              <a:buFont typeface="Arial" panose="020B0604020202020204" pitchFamily="34" charset="0"/>
              <a:buNone/>
              <a:defRPr sz="1000" b="0" i="0" baseline="0">
                <a:solidFill>
                  <a:schemeClr val="tx2"/>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34" name="Rectangle 33">
            <a:extLst>
              <a:ext uri="{FF2B5EF4-FFF2-40B4-BE49-F238E27FC236}">
                <a16:creationId xmlns:a16="http://schemas.microsoft.com/office/drawing/2014/main" id="{3A5E70A2-7C53-A5C0-36C4-E9E45CCA5BB5}"/>
              </a:ext>
            </a:extLst>
          </p:cNvPr>
          <p:cNvSpPr/>
          <p:nvPr userDrawn="1"/>
        </p:nvSpPr>
        <p:spPr>
          <a:xfrm>
            <a:off x="461325" y="3582850"/>
            <a:ext cx="1591056"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VALUE to MARKET</a:t>
            </a:r>
          </a:p>
        </p:txBody>
      </p:sp>
      <p:sp>
        <p:nvSpPr>
          <p:cNvPr id="37" name="Text Placeholder 5">
            <a:extLst>
              <a:ext uri="{FF2B5EF4-FFF2-40B4-BE49-F238E27FC236}">
                <a16:creationId xmlns:a16="http://schemas.microsoft.com/office/drawing/2014/main" id="{D8766609-3DB6-3B5B-B775-5761731EC027}"/>
              </a:ext>
            </a:extLst>
          </p:cNvPr>
          <p:cNvSpPr>
            <a:spLocks noGrp="1"/>
          </p:cNvSpPr>
          <p:nvPr userDrawn="1">
            <p:ph type="body" sz="quarter" idx="33" hasCustomPrompt="1"/>
          </p:nvPr>
        </p:nvSpPr>
        <p:spPr>
          <a:xfrm>
            <a:off x="5437449" y="844059"/>
            <a:ext cx="1593395" cy="389315"/>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dirty="0">
                <a:solidFill>
                  <a:schemeClr val="tx1"/>
                </a:solidFill>
                <a:latin typeface="+mn-lt"/>
              </a:defRPr>
            </a:lvl1pPr>
          </a:lstStyle>
          <a:p>
            <a:pPr lvl="0">
              <a:spcBef>
                <a:spcPts val="0"/>
              </a:spcBef>
            </a:pPr>
            <a:r>
              <a:rPr lang="en-US"/>
              <a:t>A senior advocate</a:t>
            </a:r>
          </a:p>
        </p:txBody>
      </p:sp>
      <p:sp>
        <p:nvSpPr>
          <p:cNvPr id="35" name="Text Placeholder 5">
            <a:extLst>
              <a:ext uri="{FF2B5EF4-FFF2-40B4-BE49-F238E27FC236}">
                <a16:creationId xmlns:a16="http://schemas.microsoft.com/office/drawing/2014/main" id="{04C5A205-B90C-27EE-1D32-4B0FC35B7614}"/>
              </a:ext>
            </a:extLst>
          </p:cNvPr>
          <p:cNvSpPr>
            <a:spLocks noGrp="1"/>
          </p:cNvSpPr>
          <p:nvPr userDrawn="1">
            <p:ph type="body" sz="quarter" idx="32" hasCustomPrompt="1"/>
          </p:nvPr>
        </p:nvSpPr>
        <p:spPr>
          <a:xfrm>
            <a:off x="457200" y="3754704"/>
            <a:ext cx="1591056" cy="879706"/>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r>
              <a:rPr lang="en-US"/>
              <a:t>How does solving the problem outweigh the cost or pain of change?</a:t>
            </a:r>
          </a:p>
        </p:txBody>
      </p:sp>
      <p:sp>
        <p:nvSpPr>
          <p:cNvPr id="38" name="TextBox 37">
            <a:extLst>
              <a:ext uri="{FF2B5EF4-FFF2-40B4-BE49-F238E27FC236}">
                <a16:creationId xmlns:a16="http://schemas.microsoft.com/office/drawing/2014/main" id="{A09D0588-73B3-3333-A319-8A55C60B8AA9}"/>
              </a:ext>
            </a:extLst>
          </p:cNvPr>
          <p:cNvSpPr txBox="1"/>
          <p:nvPr userDrawn="1"/>
        </p:nvSpPr>
        <p:spPr>
          <a:xfrm>
            <a:off x="374904" y="128016"/>
            <a:ext cx="4111783" cy="457200"/>
          </a:xfrm>
          <a:prstGeom prst="rect">
            <a:avLst/>
          </a:prstGeom>
          <a:noFill/>
        </p:spPr>
        <p:txBody>
          <a:bodyPr wrap="square" lIns="91440" rIns="91440" rtlCol="0" anchor="ctr">
            <a:normAutofit/>
          </a:bodyPr>
          <a:lstStyle>
            <a:defPPr>
              <a:defRPr lang="en-US"/>
            </a:defPPr>
            <a:lvl1pPr>
              <a:defRPr sz="2400" b="0" i="0">
                <a:latin typeface="+mj-lt"/>
                <a:ea typeface="+mj-ea"/>
              </a:defRPr>
            </a:lvl1pPr>
          </a:lstStyle>
          <a:p>
            <a:pPr lvl="0"/>
            <a:r>
              <a:rPr lang="en-US" sz="1800"/>
              <a:t>Product Brief</a:t>
            </a:r>
          </a:p>
        </p:txBody>
      </p:sp>
      <p:sp>
        <p:nvSpPr>
          <p:cNvPr id="2" name="Rectangle 1">
            <a:extLst>
              <a:ext uri="{FF2B5EF4-FFF2-40B4-BE49-F238E27FC236}">
                <a16:creationId xmlns:a16="http://schemas.microsoft.com/office/drawing/2014/main" id="{745418A7-0DD5-3A1D-12F4-07732DAE3035}"/>
              </a:ext>
            </a:extLst>
          </p:cNvPr>
          <p:cNvSpPr/>
          <p:nvPr userDrawn="1"/>
        </p:nvSpPr>
        <p:spPr>
          <a:xfrm>
            <a:off x="3776472" y="2449171"/>
            <a:ext cx="3255264" cy="1051560"/>
          </a:xfrm>
          <a:prstGeom prst="rect">
            <a:avLst/>
          </a:prstGeom>
          <a:solidFill>
            <a:schemeClr val="bg1"/>
          </a:solidFill>
          <a:ln>
            <a:solidFill>
              <a:schemeClr val="bg1">
                <a:lumMod val="75000"/>
              </a:schemeClr>
            </a:solidFill>
          </a:ln>
          <a:effectLst/>
        </p:spPr>
        <p:txBody>
          <a:bodyPr wrap="square" lIns="45720" tIns="47830" rIns="45720" bIns="47830" rtlCol="0" anchor="t" anchorCtr="0">
            <a:noAutofit/>
          </a:bodyPr>
          <a:lstStyle/>
          <a:p>
            <a:pPr lvl="0"/>
            <a:r>
              <a:rPr lang="en-US" sz="800" b="1" i="0" cap="none" spc="0">
                <a:ln w="0">
                  <a:noFill/>
                </a:ln>
                <a:solidFill>
                  <a:schemeClr val="tx1"/>
                </a:solidFill>
                <a:latin typeface="+mj-lt"/>
                <a:ea typeface="+mj-ea"/>
                <a:cs typeface="Calibri" panose="020F0502020204030204" pitchFamily="34" charset="0"/>
              </a:rPr>
              <a:t>VISION</a:t>
            </a:r>
          </a:p>
          <a:p>
            <a:pPr lvl="0"/>
            <a:endParaRPr lang="en-US" sz="800" b="1" i="0" cap="none" spc="0">
              <a:ln w="0">
                <a:noFill/>
              </a:ln>
              <a:solidFill>
                <a:schemeClr val="tx1"/>
              </a:solidFill>
              <a:latin typeface="+mj-lt"/>
              <a:ea typeface="+mj-ea"/>
              <a:cs typeface="Calibri" panose="020F0502020204030204" pitchFamily="34" charset="0"/>
            </a:endParaRPr>
          </a:p>
        </p:txBody>
      </p:sp>
      <p:sp>
        <p:nvSpPr>
          <p:cNvPr id="27" name="Text Placeholder 5">
            <a:extLst>
              <a:ext uri="{FF2B5EF4-FFF2-40B4-BE49-F238E27FC236}">
                <a16:creationId xmlns:a16="http://schemas.microsoft.com/office/drawing/2014/main" id="{832A9BE0-01ED-3F89-6AA2-E68FE49E6838}"/>
              </a:ext>
            </a:extLst>
          </p:cNvPr>
          <p:cNvSpPr>
            <a:spLocks noGrp="1"/>
          </p:cNvSpPr>
          <p:nvPr userDrawn="1">
            <p:ph type="body" sz="quarter" idx="34" hasCustomPrompt="1"/>
          </p:nvPr>
        </p:nvSpPr>
        <p:spPr>
          <a:xfrm>
            <a:off x="3776472" y="2601993"/>
            <a:ext cx="3255264" cy="896494"/>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r>
              <a:rPr lang="en-US"/>
              <a:t>What is your vision for the product? </a:t>
            </a:r>
          </a:p>
          <a:p>
            <a:r>
              <a:rPr lang="en-US"/>
              <a:t>Is there a simile you can reference? “It’s like &lt;product&gt; for &lt;new application&gt;.” It’s like Airbnb but for dogs. It’s like Yelp for college professors.</a:t>
            </a:r>
          </a:p>
        </p:txBody>
      </p:sp>
      <p:sp>
        <p:nvSpPr>
          <p:cNvPr id="39" name="TextBox 38">
            <a:extLst>
              <a:ext uri="{FF2B5EF4-FFF2-40B4-BE49-F238E27FC236}">
                <a16:creationId xmlns:a16="http://schemas.microsoft.com/office/drawing/2014/main" id="{EFB3DE3F-C666-54D4-B9A3-DD5DEE79CBA2}"/>
              </a:ext>
            </a:extLst>
          </p:cNvPr>
          <p:cNvSpPr txBox="1"/>
          <p:nvPr userDrawn="1"/>
        </p:nvSpPr>
        <p:spPr>
          <a:xfrm>
            <a:off x="384048" y="457200"/>
            <a:ext cx="6644457" cy="201066"/>
          </a:xfrm>
          <a:prstGeom prst="rect">
            <a:avLst/>
          </a:prstGeom>
          <a:noFill/>
        </p:spPr>
        <p:txBody>
          <a:bodyPr wrap="square" lIns="91440" rIns="91440"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product, problems, and personas for a product or initiative</a:t>
            </a:r>
          </a:p>
        </p:txBody>
      </p:sp>
      <p:sp>
        <p:nvSpPr>
          <p:cNvPr id="40" name="Text Placeholder 5">
            <a:extLst>
              <a:ext uri="{FF2B5EF4-FFF2-40B4-BE49-F238E27FC236}">
                <a16:creationId xmlns:a16="http://schemas.microsoft.com/office/drawing/2014/main" id="{BD91CBFE-0137-3B93-60EE-F1CF45FA546A}"/>
              </a:ext>
            </a:extLst>
          </p:cNvPr>
          <p:cNvSpPr>
            <a:spLocks noGrp="1"/>
          </p:cNvSpPr>
          <p:nvPr userDrawn="1">
            <p:ph type="body" sz="quarter" idx="35" hasCustomPrompt="1"/>
          </p:nvPr>
        </p:nvSpPr>
        <p:spPr>
          <a:xfrm>
            <a:off x="457200"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BUY the solution. The buyer persona guides your marketing and sales enablement.</a:t>
            </a:r>
          </a:p>
        </p:txBody>
      </p:sp>
      <p:sp>
        <p:nvSpPr>
          <p:cNvPr id="41" name="Text Placeholder 5">
            <a:extLst>
              <a:ext uri="{FF2B5EF4-FFF2-40B4-BE49-F238E27FC236}">
                <a16:creationId xmlns:a16="http://schemas.microsoft.com/office/drawing/2014/main" id="{B81A039B-2B2E-7EBD-2785-54636EB109CF}"/>
              </a:ext>
            </a:extLst>
          </p:cNvPr>
          <p:cNvSpPr>
            <a:spLocks noGrp="1"/>
          </p:cNvSpPr>
          <p:nvPr userDrawn="1">
            <p:ph type="body" sz="quarter" idx="36" hasCustomPrompt="1"/>
          </p:nvPr>
        </p:nvSpPr>
        <p:spPr>
          <a:xfrm>
            <a:off x="2121408" y="1465236"/>
            <a:ext cx="1591056" cy="896112"/>
          </a:xfrm>
          <a:prstGeom prst="rect">
            <a:avLst/>
          </a:prstGeom>
          <a:noFill/>
          <a:ln>
            <a:noFill/>
          </a:ln>
        </p:spPr>
        <p:txBody>
          <a:bodyPr vert="horz" wrap="square" lIns="45720" tIns="45716" rIns="45720" bIns="45716" numCol="1" anchor="t" anchorCtr="0" compatLnSpc="1">
            <a:prstTxWarp prst="textNoShape">
              <a:avLst/>
            </a:prstTxWarp>
            <a:normAutofit/>
          </a:bodyPr>
          <a:lstStyle>
            <a:lvl1pPr>
              <a:spcBef>
                <a:spcPts val="0"/>
              </a:spcBef>
              <a:spcAft>
                <a:spcPts val="300"/>
              </a:spcAft>
              <a:defRPr lang="en-US" sz="1000" b="0" i="0" baseline="0">
                <a:solidFill>
                  <a:schemeClr val="tx1"/>
                </a:solidFill>
                <a:latin typeface="+mn-lt"/>
              </a:defRPr>
            </a:lvl1pPr>
          </a:lstStyle>
          <a:p>
            <a:pPr lvl="0">
              <a:spcBef>
                <a:spcPts val="0"/>
              </a:spcBef>
            </a:pPr>
            <a:r>
              <a:rPr lang="en-US"/>
              <a:t>Types of people who will USE the solution. The user persona guides your product design.</a:t>
            </a:r>
          </a:p>
        </p:txBody>
      </p:sp>
      <p:sp>
        <p:nvSpPr>
          <p:cNvPr id="13" name="TextBox 12">
            <a:extLst>
              <a:ext uri="{FF2B5EF4-FFF2-40B4-BE49-F238E27FC236}">
                <a16:creationId xmlns:a16="http://schemas.microsoft.com/office/drawing/2014/main" id="{136DD78E-FFB4-2808-33EF-09D31C5FD910}"/>
              </a:ext>
            </a:extLst>
          </p:cNvPr>
          <p:cNvSpPr txBox="1"/>
          <p:nvPr userDrawn="1"/>
        </p:nvSpPr>
        <p:spPr>
          <a:xfrm>
            <a:off x="0" y="-695684"/>
            <a:ext cx="9143999" cy="646331"/>
          </a:xfrm>
          <a:prstGeom prst="rect">
            <a:avLst/>
          </a:prstGeom>
          <a:noFill/>
        </p:spPr>
        <p:txBody>
          <a:bodyPr wrap="square" rtlCol="0" anchor="b">
            <a:spAutoFit/>
          </a:bodyPr>
          <a:lstStyle>
            <a:defPPr>
              <a:defRPr lang="en-US"/>
            </a:defPPr>
            <a:lvl1pPr>
              <a:spcAft>
                <a:spcPts val="300"/>
              </a:spcAft>
              <a:defRPr sz="1200">
                <a:latin typeface="Calibri" panose="020F0502020204030204" pitchFamily="34" charset="0"/>
                <a:ea typeface="Century Gothic" charset="0"/>
                <a:cs typeface="Calibri" panose="020F0502020204030204" pitchFamily="34" charset="0"/>
              </a:defRPr>
            </a:lvl1pPr>
          </a:lstStyle>
          <a:p>
            <a:r>
              <a:rPr lang="en-US"/>
              <a:t>The Product Brief captures the essence of a product idea on one page: why it exists and who it’s for. The brief helps the entire organization understand its larger purpose. A product manager with market and product expertise should be able to complete this document in less than an hour.</a:t>
            </a:r>
          </a:p>
        </p:txBody>
      </p:sp>
    </p:spTree>
    <p:extLst>
      <p:ext uri="{BB962C8B-B14F-4D97-AF65-F5344CB8AC3E}">
        <p14:creationId xmlns:p14="http://schemas.microsoft.com/office/powerpoint/2010/main" val="1246665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son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DED6BD-F3D1-7A8B-23DB-279C8F2CDEA4}"/>
              </a:ext>
            </a:extLst>
          </p:cNvPr>
          <p:cNvSpPr/>
          <p:nvPr userDrawn="1"/>
        </p:nvSpPr>
        <p:spPr>
          <a:xfrm>
            <a:off x="467154" y="673815"/>
            <a:ext cx="2697480"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NAME</a:t>
            </a:r>
          </a:p>
        </p:txBody>
      </p:sp>
      <p:sp>
        <p:nvSpPr>
          <p:cNvPr id="4" name="Rectangle 3">
            <a:extLst>
              <a:ext uri="{FF2B5EF4-FFF2-40B4-BE49-F238E27FC236}">
                <a16:creationId xmlns:a16="http://schemas.microsoft.com/office/drawing/2014/main" id="{4370A5A3-E563-0543-085A-1E5A25284287}"/>
              </a:ext>
            </a:extLst>
          </p:cNvPr>
          <p:cNvSpPr/>
          <p:nvPr userDrawn="1"/>
        </p:nvSpPr>
        <p:spPr>
          <a:xfrm>
            <a:off x="5998443" y="673815"/>
            <a:ext cx="1640437"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SEGMENTS</a:t>
            </a:r>
          </a:p>
        </p:txBody>
      </p:sp>
      <p:sp>
        <p:nvSpPr>
          <p:cNvPr id="5" name="Rectangle 4">
            <a:extLst>
              <a:ext uri="{FF2B5EF4-FFF2-40B4-BE49-F238E27FC236}">
                <a16:creationId xmlns:a16="http://schemas.microsoft.com/office/drawing/2014/main" id="{0B012F33-448A-EB5F-FC0C-147F3192613F}"/>
              </a:ext>
            </a:extLst>
          </p:cNvPr>
          <p:cNvSpPr/>
          <p:nvPr userDrawn="1"/>
        </p:nvSpPr>
        <p:spPr>
          <a:xfrm>
            <a:off x="467154" y="1296095"/>
            <a:ext cx="5463125" cy="86793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DESCRIPTION</a:t>
            </a:r>
          </a:p>
        </p:txBody>
      </p:sp>
      <p:sp>
        <p:nvSpPr>
          <p:cNvPr id="6" name="Rectangle 5">
            <a:extLst>
              <a:ext uri="{FF2B5EF4-FFF2-40B4-BE49-F238E27FC236}">
                <a16:creationId xmlns:a16="http://schemas.microsoft.com/office/drawing/2014/main" id="{F14459C6-D6BF-7EC0-13C3-7B9889AEB733}"/>
              </a:ext>
            </a:extLst>
          </p:cNvPr>
          <p:cNvSpPr/>
          <p:nvPr userDrawn="1"/>
        </p:nvSpPr>
        <p:spPr>
          <a:xfrm>
            <a:off x="3232799" y="2228009"/>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FRICTION</a:t>
            </a:r>
          </a:p>
        </p:txBody>
      </p:sp>
      <p:sp>
        <p:nvSpPr>
          <p:cNvPr id="7" name="Rectangle 6">
            <a:extLst>
              <a:ext uri="{FF2B5EF4-FFF2-40B4-BE49-F238E27FC236}">
                <a16:creationId xmlns:a16="http://schemas.microsoft.com/office/drawing/2014/main" id="{4710541D-D7AE-614A-907A-2BA8FB1ED60C}"/>
              </a:ext>
            </a:extLst>
          </p:cNvPr>
          <p:cNvSpPr/>
          <p:nvPr userDrawn="1"/>
        </p:nvSpPr>
        <p:spPr>
          <a:xfrm>
            <a:off x="467154" y="2228009"/>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GOALS AND ASPIRATIONS</a:t>
            </a:r>
          </a:p>
        </p:txBody>
      </p:sp>
      <p:sp>
        <p:nvSpPr>
          <p:cNvPr id="8" name="Rectangle 7">
            <a:extLst>
              <a:ext uri="{FF2B5EF4-FFF2-40B4-BE49-F238E27FC236}">
                <a16:creationId xmlns:a16="http://schemas.microsoft.com/office/drawing/2014/main" id="{4AEB71C3-2794-4646-082C-BDD336434590}"/>
              </a:ext>
            </a:extLst>
          </p:cNvPr>
          <p:cNvSpPr/>
          <p:nvPr userDrawn="1"/>
        </p:nvSpPr>
        <p:spPr>
          <a:xfrm>
            <a:off x="467154"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marL="0" marR="0" lvl="0" indent="0" algn="l" defTabSz="455511" rtl="0" eaLnBrk="1" fontAlgn="base" latinLnBrk="0" hangingPunct="1">
              <a:lnSpc>
                <a:spcPct val="100000"/>
              </a:lnSpc>
              <a:spcBef>
                <a:spcPct val="0"/>
              </a:spcBef>
              <a:spcAft>
                <a:spcPct val="0"/>
              </a:spcAft>
              <a:buClrTx/>
              <a:buSzTx/>
              <a:buFontTx/>
              <a:buNone/>
              <a:tabLst/>
              <a:defRPr/>
            </a:pPr>
            <a:r>
              <a:rPr lang="en-US" sz="800" b="1" i="0" cap="none" spc="0">
                <a:ln w="0">
                  <a:noFill/>
                </a:ln>
                <a:latin typeface="+mj-lt"/>
                <a:ea typeface="+mj-ea"/>
                <a:cs typeface="Calibri" panose="020F0502020204030204" pitchFamily="34" charset="0"/>
              </a:rPr>
              <a:t>SKILLS</a:t>
            </a:r>
          </a:p>
          <a:p>
            <a:pPr lvl="0"/>
            <a:endParaRPr lang="en-US" sz="800" b="1" i="0" cap="none" spc="0">
              <a:ln w="0">
                <a:noFill/>
              </a:ln>
              <a:latin typeface="+mj-lt"/>
              <a:ea typeface="+mj-ea"/>
              <a:cs typeface="Calibri" panose="020F0502020204030204" pitchFamily="34" charset="0"/>
            </a:endParaRPr>
          </a:p>
        </p:txBody>
      </p:sp>
      <p:sp>
        <p:nvSpPr>
          <p:cNvPr id="9" name="Rectangle 8">
            <a:extLst>
              <a:ext uri="{FF2B5EF4-FFF2-40B4-BE49-F238E27FC236}">
                <a16:creationId xmlns:a16="http://schemas.microsoft.com/office/drawing/2014/main" id="{841E78E6-5851-074C-59E5-1758255A901D}"/>
              </a:ext>
            </a:extLst>
          </p:cNvPr>
          <p:cNvSpPr/>
          <p:nvPr userDrawn="1"/>
        </p:nvSpPr>
        <p:spPr>
          <a:xfrm>
            <a:off x="5998444" y="2228009"/>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OUTCOMES</a:t>
            </a:r>
          </a:p>
        </p:txBody>
      </p:sp>
      <p:sp>
        <p:nvSpPr>
          <p:cNvPr id="10" name="Rectangle 9">
            <a:extLst>
              <a:ext uri="{FF2B5EF4-FFF2-40B4-BE49-F238E27FC236}">
                <a16:creationId xmlns:a16="http://schemas.microsoft.com/office/drawing/2014/main" id="{4012E0B9-E620-E951-66CD-59A6DE04C6C3}"/>
              </a:ext>
            </a:extLst>
          </p:cNvPr>
          <p:cNvSpPr/>
          <p:nvPr userDrawn="1"/>
        </p:nvSpPr>
        <p:spPr>
          <a:xfrm>
            <a:off x="3232799"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TECHNOLOGY</a:t>
            </a:r>
          </a:p>
          <a:p>
            <a:pPr lvl="0"/>
            <a:endParaRPr lang="en-US" sz="800" b="1" i="0" cap="none" spc="0">
              <a:ln w="0">
                <a:noFill/>
              </a:ln>
              <a:latin typeface="+mj-lt"/>
              <a:ea typeface="+mj-ea"/>
              <a:cs typeface="Calibri" panose="020F0502020204030204" pitchFamily="34" charset="0"/>
            </a:endParaRPr>
          </a:p>
        </p:txBody>
      </p:sp>
      <p:sp>
        <p:nvSpPr>
          <p:cNvPr id="11" name="Rectangle 10">
            <a:extLst>
              <a:ext uri="{FF2B5EF4-FFF2-40B4-BE49-F238E27FC236}">
                <a16:creationId xmlns:a16="http://schemas.microsoft.com/office/drawing/2014/main" id="{82D8485A-D5CA-D0DE-FF12-30714B9DB226}"/>
              </a:ext>
            </a:extLst>
          </p:cNvPr>
          <p:cNvSpPr/>
          <p:nvPr userDrawn="1"/>
        </p:nvSpPr>
        <p:spPr>
          <a:xfrm>
            <a:off x="5998444" y="3463520"/>
            <a:ext cx="2697480" cy="1168253"/>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HOW TO REACH THEM</a:t>
            </a:r>
          </a:p>
        </p:txBody>
      </p:sp>
      <p:sp>
        <p:nvSpPr>
          <p:cNvPr id="12" name="Rectangle 11">
            <a:extLst>
              <a:ext uri="{FF2B5EF4-FFF2-40B4-BE49-F238E27FC236}">
                <a16:creationId xmlns:a16="http://schemas.microsoft.com/office/drawing/2014/main" id="{6B0A2DE5-92EA-E3F3-62F2-C19052F1B7C1}"/>
              </a:ext>
            </a:extLst>
          </p:cNvPr>
          <p:cNvSpPr/>
          <p:nvPr userDrawn="1"/>
        </p:nvSpPr>
        <p:spPr>
          <a:xfrm>
            <a:off x="5998444" y="1296095"/>
            <a:ext cx="2697480" cy="864656"/>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ON THEIR DESK</a:t>
            </a:r>
          </a:p>
        </p:txBody>
      </p:sp>
      <p:sp>
        <p:nvSpPr>
          <p:cNvPr id="13" name="TextBox 12">
            <a:extLst>
              <a:ext uri="{FF2B5EF4-FFF2-40B4-BE49-F238E27FC236}">
                <a16:creationId xmlns:a16="http://schemas.microsoft.com/office/drawing/2014/main" id="{D593FECA-6CCE-878D-150F-8C0D5BF53F55}"/>
              </a:ext>
            </a:extLst>
          </p:cNvPr>
          <p:cNvSpPr txBox="1"/>
          <p:nvPr userDrawn="1"/>
        </p:nvSpPr>
        <p:spPr>
          <a:xfrm>
            <a:off x="374904" y="128016"/>
            <a:ext cx="2743200" cy="457200"/>
          </a:xfrm>
          <a:prstGeom prst="rect">
            <a:avLst/>
          </a:prstGeom>
          <a:noFill/>
        </p:spPr>
        <p:txBody>
          <a:bodyPr wrap="square" lIns="91440" rIns="91440" anchor="ctr">
            <a:normAutofit/>
          </a:bodyPr>
          <a:lstStyle/>
          <a:p>
            <a:r>
              <a:rPr lang="en-US" sz="1800" b="0" i="0" kern="1200">
                <a:solidFill>
                  <a:schemeClr val="tx1"/>
                </a:solidFill>
                <a:latin typeface="+mj-lt"/>
                <a:ea typeface="+mj-ea"/>
                <a:cs typeface="Calibri" panose="020F0502020204030204" pitchFamily="34" charset="0"/>
              </a:rPr>
              <a:t>Persona</a:t>
            </a:r>
          </a:p>
        </p:txBody>
      </p:sp>
      <p:sp>
        <p:nvSpPr>
          <p:cNvPr id="14" name="Text Placeholder 5">
            <a:extLst>
              <a:ext uri="{FF2B5EF4-FFF2-40B4-BE49-F238E27FC236}">
                <a16:creationId xmlns:a16="http://schemas.microsoft.com/office/drawing/2014/main" id="{45309E8A-196C-47E3-E490-E5E796E8A0EF}"/>
              </a:ext>
            </a:extLst>
          </p:cNvPr>
          <p:cNvSpPr>
            <a:spLocks noGrp="1"/>
          </p:cNvSpPr>
          <p:nvPr>
            <p:ph type="body" sz="quarter" idx="28" hasCustomPrompt="1"/>
          </p:nvPr>
        </p:nvSpPr>
        <p:spPr>
          <a:xfrm>
            <a:off x="467154" y="835635"/>
            <a:ext cx="2697480" cy="379199"/>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Name and role</a:t>
            </a:r>
          </a:p>
        </p:txBody>
      </p:sp>
      <p:sp>
        <p:nvSpPr>
          <p:cNvPr id="15" name="Text Placeholder 5">
            <a:extLst>
              <a:ext uri="{FF2B5EF4-FFF2-40B4-BE49-F238E27FC236}">
                <a16:creationId xmlns:a16="http://schemas.microsoft.com/office/drawing/2014/main" id="{A1033F6D-2ADC-1EC2-937C-A66BDD4EE588}"/>
              </a:ext>
            </a:extLst>
          </p:cNvPr>
          <p:cNvSpPr>
            <a:spLocks noGrp="1"/>
          </p:cNvSpPr>
          <p:nvPr>
            <p:ph type="body" sz="quarter" idx="29" hasCustomPrompt="1"/>
          </p:nvPr>
        </p:nvSpPr>
        <p:spPr>
          <a:xfrm>
            <a:off x="467154" y="1466751"/>
            <a:ext cx="5463125" cy="705718"/>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General description of the persona and relevant context</a:t>
            </a:r>
          </a:p>
        </p:txBody>
      </p:sp>
      <p:sp>
        <p:nvSpPr>
          <p:cNvPr id="16" name="Text Placeholder 5">
            <a:extLst>
              <a:ext uri="{FF2B5EF4-FFF2-40B4-BE49-F238E27FC236}">
                <a16:creationId xmlns:a16="http://schemas.microsoft.com/office/drawing/2014/main" id="{8959651D-D1D7-AB42-5129-3F8B461A92D1}"/>
              </a:ext>
            </a:extLst>
          </p:cNvPr>
          <p:cNvSpPr>
            <a:spLocks noGrp="1"/>
          </p:cNvSpPr>
          <p:nvPr>
            <p:ph type="body" sz="quarter" idx="32" hasCustomPrompt="1"/>
          </p:nvPr>
        </p:nvSpPr>
        <p:spPr>
          <a:xfrm>
            <a:off x="5998444" y="1466751"/>
            <a:ext cx="2697480" cy="706297"/>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What items you’d find at their fingertips</a:t>
            </a:r>
          </a:p>
        </p:txBody>
      </p:sp>
      <p:sp>
        <p:nvSpPr>
          <p:cNvPr id="17" name="Text Placeholder 5">
            <a:extLst>
              <a:ext uri="{FF2B5EF4-FFF2-40B4-BE49-F238E27FC236}">
                <a16:creationId xmlns:a16="http://schemas.microsoft.com/office/drawing/2014/main" id="{4574F899-BAB3-9EA7-3441-54FBB87B2125}"/>
              </a:ext>
            </a:extLst>
          </p:cNvPr>
          <p:cNvSpPr>
            <a:spLocks noGrp="1"/>
          </p:cNvSpPr>
          <p:nvPr>
            <p:ph type="body" sz="quarter" idx="33" hasCustomPrompt="1"/>
          </p:nvPr>
        </p:nvSpPr>
        <p:spPr>
          <a:xfrm>
            <a:off x="3232799" y="2386437"/>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Problems that cause the most trouble in their daily work</a:t>
            </a:r>
          </a:p>
        </p:txBody>
      </p:sp>
      <p:sp>
        <p:nvSpPr>
          <p:cNvPr id="18" name="Text Placeholder 5">
            <a:extLst>
              <a:ext uri="{FF2B5EF4-FFF2-40B4-BE49-F238E27FC236}">
                <a16:creationId xmlns:a16="http://schemas.microsoft.com/office/drawing/2014/main" id="{93DB7ECE-33E6-B7CB-780F-43CC24F92E61}"/>
              </a:ext>
            </a:extLst>
          </p:cNvPr>
          <p:cNvSpPr>
            <a:spLocks noGrp="1"/>
          </p:cNvSpPr>
          <p:nvPr>
            <p:ph type="body" sz="quarter" idx="34" hasCustomPrompt="1"/>
          </p:nvPr>
        </p:nvSpPr>
        <p:spPr>
          <a:xfrm>
            <a:off x="5998444" y="2386437"/>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What they are ultimately hoping to achieve</a:t>
            </a:r>
          </a:p>
        </p:txBody>
      </p:sp>
      <p:sp>
        <p:nvSpPr>
          <p:cNvPr id="19" name="Text Placeholder 5">
            <a:extLst>
              <a:ext uri="{FF2B5EF4-FFF2-40B4-BE49-F238E27FC236}">
                <a16:creationId xmlns:a16="http://schemas.microsoft.com/office/drawing/2014/main" id="{58C528D3-185A-1DE9-584C-27E3709DB8D7}"/>
              </a:ext>
            </a:extLst>
          </p:cNvPr>
          <p:cNvSpPr>
            <a:spLocks noGrp="1"/>
          </p:cNvSpPr>
          <p:nvPr>
            <p:ph type="body" sz="quarter" idx="37" hasCustomPrompt="1"/>
          </p:nvPr>
        </p:nvSpPr>
        <p:spPr>
          <a:xfrm>
            <a:off x="3232799" y="3618031"/>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type of devices and applications they have</a:t>
            </a:r>
          </a:p>
        </p:txBody>
      </p:sp>
      <p:sp>
        <p:nvSpPr>
          <p:cNvPr id="20" name="TextBox 19">
            <a:extLst>
              <a:ext uri="{FF2B5EF4-FFF2-40B4-BE49-F238E27FC236}">
                <a16:creationId xmlns:a16="http://schemas.microsoft.com/office/drawing/2014/main" id="{2D9DB2B4-62C2-95DD-F9B9-DC3D079545E8}"/>
              </a:ext>
            </a:extLst>
          </p:cNvPr>
          <p:cNvSpPr txBox="1"/>
          <p:nvPr userDrawn="1"/>
        </p:nvSpPr>
        <p:spPr>
          <a:xfrm>
            <a:off x="7715610" y="676656"/>
            <a:ext cx="971190" cy="545799"/>
          </a:xfrm>
          <a:prstGeom prst="rect">
            <a:avLst/>
          </a:prstGeom>
          <a:solidFill>
            <a:schemeClr val="bg1"/>
          </a:solidFill>
          <a:ln>
            <a:solidFill>
              <a:schemeClr val="bg1">
                <a:lumMod val="75000"/>
              </a:schemeClr>
            </a:solidFill>
          </a:ln>
        </p:spPr>
        <p:txBody>
          <a:bodyPr wrap="square" rtlCol="0" anchor="ctr">
            <a:normAutofit fontScale="92500" lnSpcReduction="10000"/>
          </a:bodyPr>
          <a:lstStyle/>
          <a:p>
            <a:pPr marL="170816" indent="-170816">
              <a:buSzPct val="100000"/>
              <a:buFont typeface="Wingdings" pitchFamily="2" charset="2"/>
              <a:buChar char="q"/>
            </a:pPr>
            <a:r>
              <a:rPr lang="en-US" sz="897">
                <a:solidFill>
                  <a:schemeClr val="tx1"/>
                </a:solidFill>
                <a:latin typeface="+mj-lt"/>
                <a:ea typeface="+mj-ea"/>
                <a:cs typeface="Century Gothic" charset="0"/>
              </a:rPr>
              <a:t>DECIDES</a:t>
            </a:r>
          </a:p>
          <a:p>
            <a:pPr marL="170816" indent="-170816">
              <a:buSzPct val="100000"/>
              <a:buFont typeface="Wingdings" pitchFamily="2" charset="2"/>
              <a:buChar char="q"/>
            </a:pPr>
            <a:r>
              <a:rPr lang="en-US" sz="897">
                <a:solidFill>
                  <a:schemeClr val="tx1"/>
                </a:solidFill>
                <a:latin typeface="+mj-lt"/>
                <a:ea typeface="+mj-ea"/>
                <a:cs typeface="Century Gothic" charset="0"/>
              </a:rPr>
              <a:t>APPROVES</a:t>
            </a:r>
          </a:p>
          <a:p>
            <a:pPr marL="170816" indent="-170816">
              <a:buSzPct val="100000"/>
              <a:buFont typeface="Wingdings" pitchFamily="2" charset="2"/>
              <a:buChar char="q"/>
            </a:pPr>
            <a:r>
              <a:rPr lang="en-US" sz="897">
                <a:solidFill>
                  <a:schemeClr val="tx1"/>
                </a:solidFill>
                <a:latin typeface="+mj-lt"/>
                <a:ea typeface="+mj-ea"/>
                <a:cs typeface="Century Gothic" charset="0"/>
              </a:rPr>
              <a:t>CONSULTED</a:t>
            </a:r>
          </a:p>
          <a:p>
            <a:pPr marL="170816" indent="-170816">
              <a:buSzPct val="100000"/>
              <a:buFont typeface="Wingdings" pitchFamily="2" charset="2"/>
              <a:buChar char="q"/>
            </a:pPr>
            <a:r>
              <a:rPr lang="en-US" sz="897">
                <a:solidFill>
                  <a:schemeClr val="tx1"/>
                </a:solidFill>
                <a:latin typeface="+mj-lt"/>
                <a:ea typeface="+mj-ea"/>
                <a:cs typeface="Century Gothic" charset="0"/>
              </a:rPr>
              <a:t>USES</a:t>
            </a:r>
          </a:p>
        </p:txBody>
      </p:sp>
      <p:sp>
        <p:nvSpPr>
          <p:cNvPr id="21" name="Rectangle 20">
            <a:extLst>
              <a:ext uri="{FF2B5EF4-FFF2-40B4-BE49-F238E27FC236}">
                <a16:creationId xmlns:a16="http://schemas.microsoft.com/office/drawing/2014/main" id="{D6887DC8-7ABE-2E74-6C59-46F2097CD16B}"/>
              </a:ext>
            </a:extLst>
          </p:cNvPr>
          <p:cNvSpPr/>
          <p:nvPr userDrawn="1"/>
        </p:nvSpPr>
        <p:spPr>
          <a:xfrm>
            <a:off x="5998444" y="158581"/>
            <a:ext cx="2697480" cy="457199"/>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r>
              <a:rPr lang="en-US" sz="800" b="1" i="0" cap="none" spc="0">
                <a:ln w="0">
                  <a:noFill/>
                </a:ln>
                <a:latin typeface="+mj-lt"/>
                <a:ea typeface="+mj-ea"/>
                <a:cs typeface="Calibri" panose="020F0502020204030204" pitchFamily="34" charset="0"/>
              </a:rPr>
              <a:t>WRITTEN BY</a:t>
            </a:r>
          </a:p>
        </p:txBody>
      </p:sp>
      <p:sp>
        <p:nvSpPr>
          <p:cNvPr id="22" name="Text Placeholder 5">
            <a:extLst>
              <a:ext uri="{FF2B5EF4-FFF2-40B4-BE49-F238E27FC236}">
                <a16:creationId xmlns:a16="http://schemas.microsoft.com/office/drawing/2014/main" id="{6AD47958-F544-2BBF-AD8B-DB1A2A79B62B}"/>
              </a:ext>
            </a:extLst>
          </p:cNvPr>
          <p:cNvSpPr>
            <a:spLocks noGrp="1"/>
          </p:cNvSpPr>
          <p:nvPr>
            <p:ph type="body" sz="quarter" idx="26" hasCustomPrompt="1"/>
          </p:nvPr>
        </p:nvSpPr>
        <p:spPr>
          <a:xfrm>
            <a:off x="5998444" y="322904"/>
            <a:ext cx="2697480" cy="288812"/>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latin typeface="+mn-lt"/>
                <a:ea typeface="Open Sans Light" pitchFamily="2" charset="0"/>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Author and date</a:t>
            </a:r>
          </a:p>
        </p:txBody>
      </p:sp>
      <p:sp>
        <p:nvSpPr>
          <p:cNvPr id="29" name="Text Placeholder 5">
            <a:extLst>
              <a:ext uri="{FF2B5EF4-FFF2-40B4-BE49-F238E27FC236}">
                <a16:creationId xmlns:a16="http://schemas.microsoft.com/office/drawing/2014/main" id="{500B2E25-58DB-1A30-217F-446207550804}"/>
              </a:ext>
            </a:extLst>
          </p:cNvPr>
          <p:cNvSpPr>
            <a:spLocks noGrp="1"/>
          </p:cNvSpPr>
          <p:nvPr>
            <p:ph type="body" sz="quarter" idx="39" hasCustomPrompt="1"/>
          </p:nvPr>
        </p:nvSpPr>
        <p:spPr>
          <a:xfrm>
            <a:off x="467154" y="2386437"/>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Describe what will improve their performance or benefit the business</a:t>
            </a:r>
          </a:p>
        </p:txBody>
      </p:sp>
      <p:sp>
        <p:nvSpPr>
          <p:cNvPr id="30" name="Text Placeholder 5">
            <a:extLst>
              <a:ext uri="{FF2B5EF4-FFF2-40B4-BE49-F238E27FC236}">
                <a16:creationId xmlns:a16="http://schemas.microsoft.com/office/drawing/2014/main" id="{15894468-BF8A-08DD-BE86-F9B449FB0438}"/>
              </a:ext>
            </a:extLst>
          </p:cNvPr>
          <p:cNvSpPr>
            <a:spLocks noGrp="1"/>
          </p:cNvSpPr>
          <p:nvPr>
            <p:ph type="body" sz="quarter" idx="40" hasCustomPrompt="1"/>
          </p:nvPr>
        </p:nvSpPr>
        <p:spPr>
          <a:xfrm>
            <a:off x="467154" y="3618031"/>
            <a:ext cx="2697480" cy="1014984"/>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abilities and typical products they are familiar with</a:t>
            </a:r>
          </a:p>
        </p:txBody>
      </p:sp>
      <p:sp>
        <p:nvSpPr>
          <p:cNvPr id="31" name="Text Placeholder 5">
            <a:extLst>
              <a:ext uri="{FF2B5EF4-FFF2-40B4-BE49-F238E27FC236}">
                <a16:creationId xmlns:a16="http://schemas.microsoft.com/office/drawing/2014/main" id="{85CE285A-C06A-C7F2-0E31-9E4D6EC507D4}"/>
              </a:ext>
            </a:extLst>
          </p:cNvPr>
          <p:cNvSpPr>
            <a:spLocks noGrp="1"/>
          </p:cNvSpPr>
          <p:nvPr>
            <p:ph type="body" sz="quarter" idx="41" hasCustomPrompt="1"/>
          </p:nvPr>
        </p:nvSpPr>
        <p:spPr>
          <a:xfrm>
            <a:off x="5998444" y="3760075"/>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as a buyer</a:t>
            </a:r>
          </a:p>
        </p:txBody>
      </p:sp>
      <p:sp>
        <p:nvSpPr>
          <p:cNvPr id="32" name="Rectangle 31">
            <a:extLst>
              <a:ext uri="{FF2B5EF4-FFF2-40B4-BE49-F238E27FC236}">
                <a16:creationId xmlns:a16="http://schemas.microsoft.com/office/drawing/2014/main" id="{CB99C48A-78AB-26A2-9D8B-705893F5E188}"/>
              </a:ext>
            </a:extLst>
          </p:cNvPr>
          <p:cNvSpPr/>
          <p:nvPr userDrawn="1"/>
        </p:nvSpPr>
        <p:spPr>
          <a:xfrm>
            <a:off x="3232799" y="673815"/>
            <a:ext cx="2697480" cy="548640"/>
          </a:xfrm>
          <a:prstGeom prst="rect">
            <a:avLst/>
          </a:prstGeom>
          <a:solidFill>
            <a:schemeClr val="bg1"/>
          </a:solidFill>
          <a:ln>
            <a:solidFill>
              <a:schemeClr val="bg1">
                <a:lumMod val="75000"/>
              </a:schemeClr>
            </a:solidFill>
          </a:ln>
          <a:effectLst/>
        </p:spPr>
        <p:txBody>
          <a:bodyPr wrap="square" lIns="45720" tIns="45552" rIns="45720" bIns="45552" rtlCol="0" anchor="t" anchorCtr="0">
            <a:normAutofit/>
          </a:bodyPr>
          <a:lstStyle/>
          <a:p>
            <a:pPr lvl="0"/>
            <a:r>
              <a:rPr lang="en-US" sz="800" b="1" i="0" cap="none" spc="0">
                <a:ln w="0">
                  <a:noFill/>
                </a:ln>
                <a:latin typeface="+mj-lt"/>
                <a:ea typeface="+mj-ea"/>
                <a:cs typeface="Calibri" panose="020F0502020204030204" pitchFamily="34" charset="0"/>
              </a:rPr>
              <a:t>TITLE(S)</a:t>
            </a:r>
          </a:p>
        </p:txBody>
      </p:sp>
      <p:sp>
        <p:nvSpPr>
          <p:cNvPr id="33" name="Text Placeholder 5">
            <a:extLst>
              <a:ext uri="{FF2B5EF4-FFF2-40B4-BE49-F238E27FC236}">
                <a16:creationId xmlns:a16="http://schemas.microsoft.com/office/drawing/2014/main" id="{AF534A46-02FE-98E5-9805-739594F3E821}"/>
              </a:ext>
            </a:extLst>
          </p:cNvPr>
          <p:cNvSpPr>
            <a:spLocks noGrp="1"/>
          </p:cNvSpPr>
          <p:nvPr>
            <p:ph type="body" sz="quarter" idx="38" hasCustomPrompt="1"/>
          </p:nvPr>
        </p:nvSpPr>
        <p:spPr>
          <a:xfrm>
            <a:off x="3232799" y="835635"/>
            <a:ext cx="2697480" cy="379199"/>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Other terms for this persona</a:t>
            </a:r>
          </a:p>
        </p:txBody>
      </p:sp>
      <p:sp>
        <p:nvSpPr>
          <p:cNvPr id="34" name="Text Placeholder 5">
            <a:extLst>
              <a:ext uri="{FF2B5EF4-FFF2-40B4-BE49-F238E27FC236}">
                <a16:creationId xmlns:a16="http://schemas.microsoft.com/office/drawing/2014/main" id="{F40579B0-C1DB-6945-B77B-FFF76B7E094E}"/>
              </a:ext>
            </a:extLst>
          </p:cNvPr>
          <p:cNvSpPr>
            <a:spLocks noGrp="1"/>
          </p:cNvSpPr>
          <p:nvPr>
            <p:ph type="body" sz="quarter" idx="42" hasCustomPrompt="1"/>
          </p:nvPr>
        </p:nvSpPr>
        <p:spPr>
          <a:xfrm>
            <a:off x="5998443" y="835635"/>
            <a:ext cx="1630871" cy="382295"/>
          </a:xfrm>
          <a:prstGeom prst="rect">
            <a:avLst/>
          </a:prstGeom>
        </p:spPr>
        <p:txBody>
          <a:bodyPr lIns="45720" rIns="45720">
            <a:normAutofit/>
          </a:bodyPr>
          <a:lstStyle>
            <a:lvl1pPr marL="0" indent="0">
              <a:spcBef>
                <a:spcPts val="0"/>
              </a:spcBef>
              <a:spcAft>
                <a:spcPts val="300"/>
              </a:spcAft>
              <a:buFont typeface="Arial" panose="020B0604020202020204" pitchFamily="34" charset="0"/>
              <a:buNone/>
              <a:defRPr sz="1000" b="0" i="0">
                <a:solidFill>
                  <a:schemeClr val="tx1"/>
                </a:solidFill>
                <a:latin typeface="+mn-lt"/>
                <a:ea typeface="Open Sans Light" pitchFamily="2" charset="0"/>
                <a:cs typeface="Open Sans Light" pitchFamily="2"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r>
              <a:rPr lang="en-US" sz="996" b="0" cap="none" spc="0">
                <a:ln w="0">
                  <a:noFill/>
                </a:ln>
                <a:solidFill>
                  <a:schemeClr val="tx1"/>
                </a:solidFill>
                <a:ea typeface="Calibri" charset="0"/>
                <a:cs typeface="Calibri" charset="0"/>
              </a:rPr>
              <a:t>Target market segment</a:t>
            </a:r>
          </a:p>
        </p:txBody>
      </p:sp>
      <p:sp>
        <p:nvSpPr>
          <p:cNvPr id="45" name="Rectangle 44">
            <a:extLst>
              <a:ext uri="{FF2B5EF4-FFF2-40B4-BE49-F238E27FC236}">
                <a16:creationId xmlns:a16="http://schemas.microsoft.com/office/drawing/2014/main" id="{6CDEC6C5-8932-A1BF-27D1-FE892A7DB5AA}"/>
              </a:ext>
            </a:extLst>
          </p:cNvPr>
          <p:cNvSpPr>
            <a:spLocks noChangeAspect="1"/>
          </p:cNvSpPr>
          <p:nvPr userDrawn="1"/>
        </p:nvSpPr>
        <p:spPr>
          <a:xfrm>
            <a:off x="9246476" y="743157"/>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46" name="TextBox 45">
            <a:extLst>
              <a:ext uri="{FF2B5EF4-FFF2-40B4-BE49-F238E27FC236}">
                <a16:creationId xmlns:a16="http://schemas.microsoft.com/office/drawing/2014/main" id="{9F81E6F6-1B07-9E37-27AF-55349D821A2E}"/>
              </a:ext>
            </a:extLst>
          </p:cNvPr>
          <p:cNvSpPr txBox="1"/>
          <p:nvPr userDrawn="1"/>
        </p:nvSpPr>
        <p:spPr>
          <a:xfrm>
            <a:off x="9337916" y="597971"/>
            <a:ext cx="1488162" cy="780779"/>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Copy the square from the slide master and paste onto your template to indicate the persona’s roles.</a:t>
            </a:r>
          </a:p>
        </p:txBody>
      </p:sp>
      <p:sp>
        <p:nvSpPr>
          <p:cNvPr id="2" name="TextBox 1">
            <a:extLst>
              <a:ext uri="{FF2B5EF4-FFF2-40B4-BE49-F238E27FC236}">
                <a16:creationId xmlns:a16="http://schemas.microsoft.com/office/drawing/2014/main" id="{F1AFC2C0-BCB9-6229-30F5-818D2772AE94}"/>
              </a:ext>
            </a:extLst>
          </p:cNvPr>
          <p:cNvSpPr txBox="1"/>
          <p:nvPr userDrawn="1"/>
        </p:nvSpPr>
        <p:spPr>
          <a:xfrm>
            <a:off x="384048" y="457200"/>
            <a:ext cx="2796171"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Define the characteristics of customers</a:t>
            </a:r>
          </a:p>
        </p:txBody>
      </p:sp>
      <p:sp>
        <p:nvSpPr>
          <p:cNvPr id="23" name="Rectangle 22">
            <a:extLst>
              <a:ext uri="{FF2B5EF4-FFF2-40B4-BE49-F238E27FC236}">
                <a16:creationId xmlns:a16="http://schemas.microsoft.com/office/drawing/2014/main" id="{5FB42D71-066E-174E-7DAC-333070C61B6C}"/>
              </a:ext>
            </a:extLst>
          </p:cNvPr>
          <p:cNvSpPr/>
          <p:nvPr userDrawn="1"/>
        </p:nvSpPr>
        <p:spPr>
          <a:xfrm>
            <a:off x="3232799" y="158581"/>
            <a:ext cx="26974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28F16B82-116D-E8B9-CDC6-37CAB475BC91}"/>
              </a:ext>
            </a:extLst>
          </p:cNvPr>
          <p:cNvSpPr>
            <a:spLocks noGrp="1"/>
          </p:cNvSpPr>
          <p:nvPr>
            <p:ph type="body" sz="quarter" idx="52" hasCustomPrompt="1"/>
          </p:nvPr>
        </p:nvSpPr>
        <p:spPr>
          <a:xfrm>
            <a:off x="3232799" y="322904"/>
            <a:ext cx="26974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Type of product</a:t>
            </a:r>
          </a:p>
        </p:txBody>
      </p:sp>
      <p:sp>
        <p:nvSpPr>
          <p:cNvPr id="25" name="TextBox 24">
            <a:extLst>
              <a:ext uri="{FF2B5EF4-FFF2-40B4-BE49-F238E27FC236}">
                <a16:creationId xmlns:a16="http://schemas.microsoft.com/office/drawing/2014/main" id="{D0A28809-B092-A74E-4E39-DFB64D85D26A}"/>
              </a:ext>
            </a:extLst>
          </p:cNvPr>
          <p:cNvSpPr txBox="1"/>
          <p:nvPr userDrawn="1"/>
        </p:nvSpPr>
        <p:spPr>
          <a:xfrm>
            <a:off x="5998442" y="3625912"/>
            <a:ext cx="1308873" cy="132921"/>
          </a:xfrm>
          <a:prstGeom prst="rect">
            <a:avLst/>
          </a:prstGeom>
          <a:noFill/>
        </p:spPr>
        <p:txBody>
          <a:bodyPr wrap="square" lIns="45720" rIns="45720" rtlCol="0" anchor="ctr">
            <a:noAutofit/>
          </a:bodyPr>
          <a:lstStyle/>
          <a:p>
            <a:pPr algn="l"/>
            <a:r>
              <a:rPr lang="en-US" sz="800">
                <a:latin typeface="Calibri" panose="020F0502020204030204" pitchFamily="34" charset="0"/>
                <a:ea typeface="Century Gothic" charset="0"/>
                <a:cs typeface="Calibri" panose="020F0502020204030204" pitchFamily="34" charset="0"/>
              </a:rPr>
              <a:t>MARKETING &amp; SALES</a:t>
            </a:r>
          </a:p>
        </p:txBody>
      </p:sp>
      <p:sp>
        <p:nvSpPr>
          <p:cNvPr id="26" name="Text Placeholder 5">
            <a:extLst>
              <a:ext uri="{FF2B5EF4-FFF2-40B4-BE49-F238E27FC236}">
                <a16:creationId xmlns:a16="http://schemas.microsoft.com/office/drawing/2014/main" id="{45B209C3-9258-4331-2A58-E5DB732ACF22}"/>
              </a:ext>
            </a:extLst>
          </p:cNvPr>
          <p:cNvSpPr>
            <a:spLocks noGrp="1"/>
          </p:cNvSpPr>
          <p:nvPr>
            <p:ph type="body" sz="quarter" idx="53" hasCustomPrompt="1"/>
          </p:nvPr>
        </p:nvSpPr>
        <p:spPr>
          <a:xfrm>
            <a:off x="7367973" y="3760075"/>
            <a:ext cx="1308873" cy="872939"/>
          </a:xfrm>
          <a:prstGeom prst="rect">
            <a:avLst/>
          </a:prstGeom>
        </p:spPr>
        <p:txBody>
          <a:bodyPr lIns="45720" rIns="45720">
            <a:normAutofit/>
          </a:bodyPr>
          <a:lstStyle>
            <a:lvl1pPr marL="0" indent="0">
              <a:spcBef>
                <a:spcPts val="0"/>
              </a:spcBef>
              <a:spcAft>
                <a:spcPts val="300"/>
              </a:spcAft>
              <a:buClrTx/>
              <a:buSzPct val="100000"/>
              <a:buFontTx/>
              <a:buNone/>
              <a:defRPr sz="1000" b="0" i="0">
                <a:solidFill>
                  <a:schemeClr val="tx1"/>
                </a:solidFill>
                <a:latin typeface="+mn-lt"/>
                <a:ea typeface="+mn-ea"/>
                <a:cs typeface="Calibri" panose="020F0502020204030204" pitchFamily="34" charset="0"/>
              </a:defRPr>
            </a:lvl1pPr>
            <a:lvl2pPr>
              <a:defRPr sz="798">
                <a:latin typeface="Calibri" panose="020F0502020204030204" pitchFamily="34" charset="0"/>
                <a:cs typeface="Calibri" panose="020F0502020204030204" pitchFamily="34" charset="0"/>
              </a:defRPr>
            </a:lvl2pPr>
            <a:lvl3pPr>
              <a:defRPr sz="798">
                <a:latin typeface="Calibri" panose="020F0502020204030204" pitchFamily="34" charset="0"/>
                <a:cs typeface="Calibri" panose="020F0502020204030204" pitchFamily="34" charset="0"/>
              </a:defRPr>
            </a:lvl3pPr>
            <a:lvl4pPr>
              <a:defRPr sz="798">
                <a:latin typeface="Calibri" panose="020F0502020204030204" pitchFamily="34" charset="0"/>
                <a:cs typeface="Calibri" panose="020F0502020204030204" pitchFamily="34" charset="0"/>
              </a:defRPr>
            </a:lvl4pPr>
            <a:lvl5pPr>
              <a:defRPr sz="798">
                <a:latin typeface="Calibri" panose="020F0502020204030204" pitchFamily="34" charset="0"/>
                <a:cs typeface="Calibri" panose="020F0502020204030204" pitchFamily="34" charset="0"/>
              </a:defRPr>
            </a:lvl5pPr>
          </a:lstStyle>
          <a:p>
            <a:pPr lvl="0"/>
            <a:r>
              <a:rPr lang="en-US"/>
              <a:t>The most relevant ways to communicate with the persona for product usage or support</a:t>
            </a:r>
          </a:p>
        </p:txBody>
      </p:sp>
      <p:sp>
        <p:nvSpPr>
          <p:cNvPr id="27" name="TextBox 26">
            <a:extLst>
              <a:ext uri="{FF2B5EF4-FFF2-40B4-BE49-F238E27FC236}">
                <a16:creationId xmlns:a16="http://schemas.microsoft.com/office/drawing/2014/main" id="{8AEDA970-FD97-1168-6F20-54263D471359}"/>
              </a:ext>
            </a:extLst>
          </p:cNvPr>
          <p:cNvSpPr txBox="1"/>
          <p:nvPr userDrawn="1"/>
        </p:nvSpPr>
        <p:spPr>
          <a:xfrm>
            <a:off x="7367973" y="3620667"/>
            <a:ext cx="1240710" cy="139408"/>
          </a:xfrm>
          <a:prstGeom prst="rect">
            <a:avLst/>
          </a:prstGeom>
          <a:noFill/>
        </p:spPr>
        <p:txBody>
          <a:bodyPr wrap="square" lIns="45720" rIns="45720" rtlCol="0" anchor="ctr">
            <a:noAutofit/>
          </a:bodyPr>
          <a:lstStyle/>
          <a:p>
            <a:pPr algn="l"/>
            <a:r>
              <a:rPr lang="en-US" sz="800">
                <a:latin typeface="Calibri" panose="020F0502020204030204" pitchFamily="34" charset="0"/>
                <a:ea typeface="Century Gothic" charset="0"/>
                <a:cs typeface="Calibri" panose="020F0502020204030204" pitchFamily="34" charset="0"/>
              </a:rPr>
              <a:t>PRODUCT &amp; SUPPORT</a:t>
            </a:r>
          </a:p>
        </p:txBody>
      </p:sp>
      <p:sp>
        <p:nvSpPr>
          <p:cNvPr id="28" name="TextBox 27">
            <a:extLst>
              <a:ext uri="{FF2B5EF4-FFF2-40B4-BE49-F238E27FC236}">
                <a16:creationId xmlns:a16="http://schemas.microsoft.com/office/drawing/2014/main" id="{6DD4D5B8-A582-2B08-5893-AD42C4DB4E7C}"/>
              </a:ext>
            </a:extLst>
          </p:cNvPr>
          <p:cNvSpPr txBox="1"/>
          <p:nvPr userDrawn="1"/>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Who uses your product? Instead of referring to “the customer” or “the user,” describe real people with real problems. A persona is an archetype for the users of your product. A persona is typically based on research with several customers, not a single customer. Avoid using demographic information such as age or race unless these factors are relevant to product decisions.</a:t>
            </a:r>
          </a:p>
        </p:txBody>
      </p:sp>
      <p:cxnSp>
        <p:nvCxnSpPr>
          <p:cNvPr id="36" name="Straight Connector 35">
            <a:extLst>
              <a:ext uri="{FF2B5EF4-FFF2-40B4-BE49-F238E27FC236}">
                <a16:creationId xmlns:a16="http://schemas.microsoft.com/office/drawing/2014/main" id="{72D007FE-E72A-B62A-3770-56354975A48D}"/>
              </a:ext>
            </a:extLst>
          </p:cNvPr>
          <p:cNvCxnSpPr>
            <a:cxnSpLocks/>
          </p:cNvCxnSpPr>
          <p:nvPr userDrawn="1"/>
        </p:nvCxnSpPr>
        <p:spPr>
          <a:xfrm flipH="1">
            <a:off x="7337757" y="3625912"/>
            <a:ext cx="0" cy="1005861"/>
          </a:xfrm>
          <a:prstGeom prst="line">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21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_Request">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F7325BC-64EA-1D58-34B9-321FA086FB27}"/>
              </a:ext>
            </a:extLst>
          </p:cNvPr>
          <p:cNvSpPr txBox="1">
            <a:spLocks/>
          </p:cNvSpPr>
          <p:nvPr userDrawn="1"/>
        </p:nvSpPr>
        <p:spPr bwMode="auto">
          <a:xfrm>
            <a:off x="374904" y="128016"/>
            <a:ext cx="3904487" cy="457200"/>
          </a:xfrm>
          <a:prstGeom prst="rect">
            <a:avLst/>
          </a:prstGeom>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noAutofit/>
          </a:bodyPr>
          <a:lstStyle>
            <a:defPPr>
              <a:defRPr lang="en-US"/>
            </a:defPPr>
            <a:lvl1pPr>
              <a:defRPr sz="2400">
                <a:latin typeface="Calibri" panose="020F0502020204030204" pitchFamily="34" charset="0"/>
                <a:ea typeface="Century Gothic" charset="0"/>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a:lstStyle>
          <a:p>
            <a:pPr lvl="0"/>
            <a:r>
              <a:rPr lang="en-US" sz="1800"/>
              <a:t>Feature Request</a:t>
            </a:r>
          </a:p>
        </p:txBody>
      </p:sp>
      <p:sp>
        <p:nvSpPr>
          <p:cNvPr id="6" name="Rectangle 5">
            <a:extLst>
              <a:ext uri="{FF2B5EF4-FFF2-40B4-BE49-F238E27FC236}">
                <a16:creationId xmlns:a16="http://schemas.microsoft.com/office/drawing/2014/main" id="{931A9A6E-99AA-3839-3F99-4D8B774164B8}"/>
              </a:ext>
            </a:extLst>
          </p:cNvPr>
          <p:cNvSpPr/>
          <p:nvPr userDrawn="1"/>
        </p:nvSpPr>
        <p:spPr>
          <a:xfrm>
            <a:off x="4606111" y="681273"/>
            <a:ext cx="4089415"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DESCRIPTION OF THE ISSUE</a:t>
            </a:r>
          </a:p>
        </p:txBody>
      </p:sp>
      <p:sp>
        <p:nvSpPr>
          <p:cNvPr id="7" name="Rectangle 6">
            <a:extLst>
              <a:ext uri="{FF2B5EF4-FFF2-40B4-BE49-F238E27FC236}">
                <a16:creationId xmlns:a16="http://schemas.microsoft.com/office/drawing/2014/main" id="{1795FB78-8091-7C51-87B1-193D6F82F0C6}"/>
              </a:ext>
            </a:extLst>
          </p:cNvPr>
          <p:cNvSpPr/>
          <p:nvPr userDrawn="1"/>
        </p:nvSpPr>
        <p:spPr>
          <a:xfrm>
            <a:off x="465925" y="1326907"/>
            <a:ext cx="8229601" cy="2686744"/>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DESCRIBE ONE OR MORE SCENARIOS FOR THE PROBLEM OR ISSUE</a:t>
            </a:r>
          </a:p>
        </p:txBody>
      </p:sp>
      <p:sp>
        <p:nvSpPr>
          <p:cNvPr id="12" name="Text Placeholder 41">
            <a:extLst>
              <a:ext uri="{FF2B5EF4-FFF2-40B4-BE49-F238E27FC236}">
                <a16:creationId xmlns:a16="http://schemas.microsoft.com/office/drawing/2014/main" id="{D25C1250-A5BD-FDE6-7274-DB545446A09B}"/>
              </a:ext>
            </a:extLst>
          </p:cNvPr>
          <p:cNvSpPr>
            <a:spLocks noGrp="1"/>
          </p:cNvSpPr>
          <p:nvPr>
            <p:ph type="body" sz="quarter" idx="37" hasCustomPrompt="1"/>
          </p:nvPr>
        </p:nvSpPr>
        <p:spPr>
          <a:xfrm>
            <a:off x="4597383" y="836226"/>
            <a:ext cx="4089417" cy="400147"/>
          </a:xfrm>
          <a:prstGeom prst="rect">
            <a:avLst/>
          </a:prstGeom>
        </p:spPr>
        <p:txBody>
          <a:bodyPr wrap="square" lIns="45720" rIns="45720" anchor="t">
            <a:normAutofit/>
          </a:bodyPr>
          <a:lstStyle>
            <a:lvl1pPr>
              <a:spcAft>
                <a:spcPts val="300"/>
              </a:spcAft>
              <a:defRPr sz="1000" b="0" i="0">
                <a:latin typeface="+mn-lt"/>
              </a:defRPr>
            </a:lvl1pPr>
          </a:lstStyle>
          <a:p>
            <a:pPr lvl="0"/>
            <a:r>
              <a:rPr lang="en-US"/>
              <a:t>Short description of the issue</a:t>
            </a:r>
          </a:p>
        </p:txBody>
      </p:sp>
      <p:sp>
        <p:nvSpPr>
          <p:cNvPr id="13" name="Text Placeholder 41">
            <a:extLst>
              <a:ext uri="{FF2B5EF4-FFF2-40B4-BE49-F238E27FC236}">
                <a16:creationId xmlns:a16="http://schemas.microsoft.com/office/drawing/2014/main" id="{FCAF761B-A2B6-0E6F-66BD-46B2E49EC9C5}"/>
              </a:ext>
            </a:extLst>
          </p:cNvPr>
          <p:cNvSpPr>
            <a:spLocks noGrp="1"/>
          </p:cNvSpPr>
          <p:nvPr>
            <p:ph type="body" sz="quarter" idx="38" hasCustomPrompt="1"/>
          </p:nvPr>
        </p:nvSpPr>
        <p:spPr>
          <a:xfrm>
            <a:off x="465926" y="1512152"/>
            <a:ext cx="8229600" cy="2501499"/>
          </a:xfrm>
          <a:prstGeom prst="rect">
            <a:avLst/>
          </a:prstGeom>
        </p:spPr>
        <p:txBody>
          <a:bodyPr wrap="square" lIns="45720" rIns="45720" anchor="t">
            <a:normAutofit/>
          </a:bodyPr>
          <a:lstStyle>
            <a:lvl1pPr>
              <a:spcAft>
                <a:spcPts val="300"/>
              </a:spcAft>
              <a:defRPr sz="1000" b="0" i="0">
                <a:latin typeface="+mn-lt"/>
              </a:defRPr>
            </a:lvl1pPr>
          </a:lstStyle>
          <a:p>
            <a:pPr lvl="0"/>
            <a:r>
              <a:rPr lang="en-US"/>
              <a:t>Provide context about the issue. Include situations where it happens, how frequently it happens and if known, the impact of not addressing the issue.</a:t>
            </a:r>
          </a:p>
        </p:txBody>
      </p:sp>
      <p:sp>
        <p:nvSpPr>
          <p:cNvPr id="18" name="Rectangle 17">
            <a:extLst>
              <a:ext uri="{FF2B5EF4-FFF2-40B4-BE49-F238E27FC236}">
                <a16:creationId xmlns:a16="http://schemas.microsoft.com/office/drawing/2014/main" id="{4153940A-3935-7154-9277-3D0E17E48975}"/>
              </a:ext>
            </a:extLst>
          </p:cNvPr>
          <p:cNvSpPr>
            <a:spLocks noChangeAspect="1"/>
          </p:cNvSpPr>
          <p:nvPr userDrawn="1"/>
        </p:nvSpPr>
        <p:spPr>
          <a:xfrm>
            <a:off x="9291447" y="4230538"/>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
        <p:nvSpPr>
          <p:cNvPr id="19" name="TextBox 18">
            <a:extLst>
              <a:ext uri="{FF2B5EF4-FFF2-40B4-BE49-F238E27FC236}">
                <a16:creationId xmlns:a16="http://schemas.microsoft.com/office/drawing/2014/main" id="{549BFF22-5C49-4015-6515-33E78548D00D}"/>
              </a:ext>
            </a:extLst>
          </p:cNvPr>
          <p:cNvSpPr txBox="1"/>
          <p:nvPr userDrawn="1"/>
        </p:nvSpPr>
        <p:spPr>
          <a:xfrm>
            <a:off x="9382887" y="4081218"/>
            <a:ext cx="1488162" cy="780779"/>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Copy the square from the slide master and paste onto your template to indicate the status</a:t>
            </a:r>
          </a:p>
        </p:txBody>
      </p:sp>
      <p:sp>
        <p:nvSpPr>
          <p:cNvPr id="2" name="TextBox 1">
            <a:extLst>
              <a:ext uri="{FF2B5EF4-FFF2-40B4-BE49-F238E27FC236}">
                <a16:creationId xmlns:a16="http://schemas.microsoft.com/office/drawing/2014/main" id="{98F12097-0EBD-E53F-BA8B-96C9FFB5B6F3}"/>
              </a:ext>
            </a:extLst>
          </p:cNvPr>
          <p:cNvSpPr txBox="1"/>
          <p:nvPr userDrawn="1"/>
        </p:nvSpPr>
        <p:spPr>
          <a:xfrm>
            <a:off x="384048" y="457200"/>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Information needed to understand a request for new capabilities</a:t>
            </a:r>
          </a:p>
        </p:txBody>
      </p:sp>
      <p:sp>
        <p:nvSpPr>
          <p:cNvPr id="23" name="Rectangle 22">
            <a:extLst>
              <a:ext uri="{FF2B5EF4-FFF2-40B4-BE49-F238E27FC236}">
                <a16:creationId xmlns:a16="http://schemas.microsoft.com/office/drawing/2014/main" id="{63061050-9985-ACBF-71A5-9C1AF932C00A}"/>
              </a:ext>
            </a:extLst>
          </p:cNvPr>
          <p:cNvSpPr/>
          <p:nvPr userDrawn="1"/>
        </p:nvSpPr>
        <p:spPr>
          <a:xfrm>
            <a:off x="4603774"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PRODUCT</a:t>
            </a:r>
          </a:p>
        </p:txBody>
      </p:sp>
      <p:sp>
        <p:nvSpPr>
          <p:cNvPr id="24" name="Text Placeholder 5">
            <a:extLst>
              <a:ext uri="{FF2B5EF4-FFF2-40B4-BE49-F238E27FC236}">
                <a16:creationId xmlns:a16="http://schemas.microsoft.com/office/drawing/2014/main" id="{B604697B-055E-83C4-6F21-F7DF08CD8FE3}"/>
              </a:ext>
            </a:extLst>
          </p:cNvPr>
          <p:cNvSpPr>
            <a:spLocks noGrp="1"/>
          </p:cNvSpPr>
          <p:nvPr>
            <p:ph type="body" sz="quarter" idx="32" hasCustomPrompt="1"/>
          </p:nvPr>
        </p:nvSpPr>
        <p:spPr>
          <a:xfrm>
            <a:off x="4597383"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Product, service, release, model</a:t>
            </a:r>
          </a:p>
        </p:txBody>
      </p:sp>
      <p:sp>
        <p:nvSpPr>
          <p:cNvPr id="4" name="Rectangle 3">
            <a:extLst>
              <a:ext uri="{FF2B5EF4-FFF2-40B4-BE49-F238E27FC236}">
                <a16:creationId xmlns:a16="http://schemas.microsoft.com/office/drawing/2014/main" id="{0951AB90-9C60-2A7A-F6A9-24FDAFA489F0}"/>
              </a:ext>
            </a:extLst>
          </p:cNvPr>
          <p:cNvSpPr/>
          <p:nvPr userDrawn="1"/>
        </p:nvSpPr>
        <p:spPr>
          <a:xfrm>
            <a:off x="457200" y="681273"/>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BUYER PERSONA</a:t>
            </a:r>
          </a:p>
        </p:txBody>
      </p:sp>
      <p:sp>
        <p:nvSpPr>
          <p:cNvPr id="8" name="Text Placeholder 41">
            <a:extLst>
              <a:ext uri="{FF2B5EF4-FFF2-40B4-BE49-F238E27FC236}">
                <a16:creationId xmlns:a16="http://schemas.microsoft.com/office/drawing/2014/main" id="{902DA60C-A392-F705-EB06-DA44ECDDE3CF}"/>
              </a:ext>
            </a:extLst>
          </p:cNvPr>
          <p:cNvSpPr>
            <a:spLocks noGrp="1"/>
          </p:cNvSpPr>
          <p:nvPr>
            <p:ph type="body" sz="quarter" idx="39" hasCustomPrompt="1"/>
          </p:nvPr>
        </p:nvSpPr>
        <p:spPr>
          <a:xfrm>
            <a:off x="457201" y="836227"/>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BUY the solution</a:t>
            </a:r>
          </a:p>
        </p:txBody>
      </p:sp>
      <p:sp>
        <p:nvSpPr>
          <p:cNvPr id="10" name="Rectangle 9">
            <a:extLst>
              <a:ext uri="{FF2B5EF4-FFF2-40B4-BE49-F238E27FC236}">
                <a16:creationId xmlns:a16="http://schemas.microsoft.com/office/drawing/2014/main" id="{460EA0A7-58F7-115D-FB2B-A1C065B7BFE1}"/>
              </a:ext>
            </a:extLst>
          </p:cNvPr>
          <p:cNvSpPr/>
          <p:nvPr userDrawn="1"/>
        </p:nvSpPr>
        <p:spPr>
          <a:xfrm>
            <a:off x="2527193" y="685645"/>
            <a:ext cx="2010697"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latin typeface="+mj-lt"/>
                <a:ea typeface="Calibri" charset="0"/>
                <a:cs typeface="Calibri" panose="020F0502020204030204" pitchFamily="34" charset="0"/>
              </a:rPr>
              <a:t>USER PERSONA</a:t>
            </a:r>
          </a:p>
        </p:txBody>
      </p:sp>
      <p:sp>
        <p:nvSpPr>
          <p:cNvPr id="11" name="Text Placeholder 41">
            <a:extLst>
              <a:ext uri="{FF2B5EF4-FFF2-40B4-BE49-F238E27FC236}">
                <a16:creationId xmlns:a16="http://schemas.microsoft.com/office/drawing/2014/main" id="{6AAC6228-1EF2-3FA8-097D-5C1D7A7BD58D}"/>
              </a:ext>
            </a:extLst>
          </p:cNvPr>
          <p:cNvSpPr>
            <a:spLocks noGrp="1"/>
          </p:cNvSpPr>
          <p:nvPr>
            <p:ph type="body" sz="quarter" idx="41" hasCustomPrompt="1"/>
          </p:nvPr>
        </p:nvSpPr>
        <p:spPr>
          <a:xfrm>
            <a:off x="2527194" y="840599"/>
            <a:ext cx="2013843" cy="393686"/>
          </a:xfrm>
          <a:prstGeom prst="rect">
            <a:avLst/>
          </a:prstGeom>
        </p:spPr>
        <p:txBody>
          <a:bodyPr wrap="square" lIns="45720" rIns="45720" anchor="t">
            <a:normAutofit/>
          </a:bodyPr>
          <a:lstStyle>
            <a:lvl1pPr>
              <a:spcAft>
                <a:spcPts val="300"/>
              </a:spcAft>
              <a:defRPr sz="1000" b="0" i="0">
                <a:latin typeface="+mn-lt"/>
              </a:defRPr>
            </a:lvl1pPr>
          </a:lstStyle>
          <a:p>
            <a:pPr lvl="0">
              <a:spcBef>
                <a:spcPts val="0"/>
              </a:spcBef>
            </a:pPr>
            <a:r>
              <a:rPr lang="en-US"/>
              <a:t>Types of people who will USE the solution</a:t>
            </a:r>
          </a:p>
        </p:txBody>
      </p:sp>
      <p:sp>
        <p:nvSpPr>
          <p:cNvPr id="21" name="Rectangle 20">
            <a:extLst>
              <a:ext uri="{FF2B5EF4-FFF2-40B4-BE49-F238E27FC236}">
                <a16:creationId xmlns:a16="http://schemas.microsoft.com/office/drawing/2014/main" id="{EB0E49BC-AEE8-D32E-61FC-75E4FD76E5DC}"/>
              </a:ext>
            </a:extLst>
          </p:cNvPr>
          <p:cNvSpPr/>
          <p:nvPr userDrawn="1"/>
        </p:nvSpPr>
        <p:spPr>
          <a:xfrm>
            <a:off x="4606109" y="4104186"/>
            <a:ext cx="4089417" cy="548640"/>
          </a:xfrm>
          <a:prstGeom prst="rect">
            <a:avLst/>
          </a:prstGeom>
          <a:solidFill>
            <a:schemeClr val="bg1"/>
          </a:solidFill>
          <a:ln>
            <a:solidFill>
              <a:schemeClr val="bg1">
                <a:lumMod val="75000"/>
              </a:schemeClr>
            </a:solidFill>
          </a:ln>
          <a:effectLst/>
        </p:spPr>
        <p:txBody>
          <a:bodyPr wrap="square" lIns="91355" tIns="45678" rIns="91355" bIns="45678" rtlCol="0" anchor="t" anchorCtr="0">
            <a:noAutofit/>
          </a:bodyPr>
          <a:lstStyle/>
          <a:p>
            <a:pPr marL="0" indent="0">
              <a:tabLst>
                <a:tab pos="2451100" algn="l"/>
              </a:tabLst>
            </a:pPr>
            <a:r>
              <a:rPr lang="en-US" sz="800" b="1">
                <a:ln w="0">
                  <a:noFill/>
                </a:ln>
                <a:latin typeface="+mj-lt"/>
                <a:ea typeface="Calibri" charset="0"/>
                <a:cs typeface="Calibri" panose="020F0502020204030204" pitchFamily="34" charset="0"/>
              </a:rPr>
              <a:t>STATUS	UPDATED BY</a:t>
            </a:r>
          </a:p>
        </p:txBody>
      </p:sp>
      <p:sp>
        <p:nvSpPr>
          <p:cNvPr id="25" name="Text Placeholder 41">
            <a:extLst>
              <a:ext uri="{FF2B5EF4-FFF2-40B4-BE49-F238E27FC236}">
                <a16:creationId xmlns:a16="http://schemas.microsoft.com/office/drawing/2014/main" id="{CA77F1F9-DEB9-89F7-3ECF-E71C4CA53559}"/>
              </a:ext>
            </a:extLst>
          </p:cNvPr>
          <p:cNvSpPr>
            <a:spLocks noGrp="1"/>
          </p:cNvSpPr>
          <p:nvPr>
            <p:ph type="body" sz="quarter" idx="40" hasCustomPrompt="1"/>
          </p:nvPr>
        </p:nvSpPr>
        <p:spPr>
          <a:xfrm>
            <a:off x="7062953" y="4298532"/>
            <a:ext cx="1632574" cy="352935"/>
          </a:xfrm>
          <a:prstGeom prst="rect">
            <a:avLst/>
          </a:prstGeom>
        </p:spPr>
        <p:txBody>
          <a:bodyPr anchor="t">
            <a:normAutofit/>
          </a:bodyPr>
          <a:lstStyle>
            <a:lvl1pPr>
              <a:spcAft>
                <a:spcPts val="300"/>
              </a:spcAft>
              <a:defRPr sz="1000" b="0" i="0">
                <a:latin typeface="+mn-lt"/>
              </a:defRPr>
            </a:lvl1pPr>
          </a:lstStyle>
          <a:p>
            <a:pPr lvl="0"/>
            <a:r>
              <a:rPr lang="en-US"/>
              <a:t>Name and date</a:t>
            </a:r>
          </a:p>
        </p:txBody>
      </p:sp>
      <p:sp>
        <p:nvSpPr>
          <p:cNvPr id="26" name="Rectangle 25">
            <a:extLst>
              <a:ext uri="{FF2B5EF4-FFF2-40B4-BE49-F238E27FC236}">
                <a16:creationId xmlns:a16="http://schemas.microsoft.com/office/drawing/2014/main" id="{57F2E70C-35A8-8F84-A1FE-D486117E8107}"/>
              </a:ext>
            </a:extLst>
          </p:cNvPr>
          <p:cNvSpPr/>
          <p:nvPr userDrawn="1"/>
        </p:nvSpPr>
        <p:spPr>
          <a:xfrm>
            <a:off x="6683846" y="139902"/>
            <a:ext cx="2011680" cy="457200"/>
          </a:xfrm>
          <a:prstGeom prst="rect">
            <a:avLst/>
          </a:prstGeom>
          <a:solidFill>
            <a:schemeClr val="bg1"/>
          </a:solidFill>
          <a:ln>
            <a:solidFill>
              <a:schemeClr val="bg1">
                <a:lumMod val="75000"/>
              </a:schemeClr>
            </a:solidFill>
          </a:ln>
          <a:effectLst/>
        </p:spPr>
        <p:txBody>
          <a:bodyPr wrap="square" lIns="45720" tIns="45594" rIns="45720" bIns="45594" rtlCol="0" anchor="t" anchorCtr="0">
            <a:normAutofit/>
          </a:bodyPr>
          <a:lstStyle/>
          <a:p>
            <a:r>
              <a:rPr lang="en-US" sz="800" b="1" i="0" cap="none" spc="0">
                <a:ln w="0">
                  <a:noFill/>
                </a:ln>
                <a:latin typeface="+mn-lt"/>
                <a:ea typeface="+mj-ea"/>
                <a:cs typeface="Calibri" panose="020F0502020204030204" pitchFamily="34" charset="0"/>
              </a:rPr>
              <a:t>SUBMITTED BY</a:t>
            </a:r>
          </a:p>
        </p:txBody>
      </p:sp>
      <p:sp>
        <p:nvSpPr>
          <p:cNvPr id="27" name="Text Placeholder 5">
            <a:extLst>
              <a:ext uri="{FF2B5EF4-FFF2-40B4-BE49-F238E27FC236}">
                <a16:creationId xmlns:a16="http://schemas.microsoft.com/office/drawing/2014/main" id="{491EAE7F-622E-C59F-0D56-4D2B241B2CF6}"/>
              </a:ext>
            </a:extLst>
          </p:cNvPr>
          <p:cNvSpPr>
            <a:spLocks noGrp="1"/>
          </p:cNvSpPr>
          <p:nvPr>
            <p:ph type="body" sz="quarter" idx="26" hasCustomPrompt="1"/>
          </p:nvPr>
        </p:nvSpPr>
        <p:spPr>
          <a:xfrm>
            <a:off x="6683846" y="304225"/>
            <a:ext cx="2011680" cy="289345"/>
          </a:xfrm>
          <a:prstGeom prst="rect">
            <a:avLst/>
          </a:prstGeom>
        </p:spPr>
        <p:txBody>
          <a:bodyPr wrap="square" lIns="45720" rIns="45720">
            <a:normAutofit/>
          </a:bodyPr>
          <a:lstStyle>
            <a:lvl1pPr marL="0" indent="0">
              <a:spcBef>
                <a:spcPts val="0"/>
              </a:spcBef>
              <a:spcAft>
                <a:spcPts val="300"/>
              </a:spcAft>
              <a:buFont typeface="Arial" panose="020B0604020202020204" pitchFamily="34" charset="0"/>
              <a:buNone/>
              <a:defRPr sz="1000" b="0" i="0">
                <a:latin typeface="+mn-lt"/>
                <a:ea typeface="+mn-ea"/>
                <a:cs typeface="Calibri" panose="020F0502020204030204" pitchFamily="34" charset="0"/>
              </a:defRPr>
            </a:lvl1pPr>
            <a:lvl2pPr>
              <a:defRPr sz="799">
                <a:latin typeface="Calibri" panose="020F0502020204030204" pitchFamily="34" charset="0"/>
                <a:cs typeface="Calibri" panose="020F0502020204030204" pitchFamily="34" charset="0"/>
              </a:defRPr>
            </a:lvl2pPr>
            <a:lvl3pPr>
              <a:defRPr sz="799">
                <a:latin typeface="Calibri" panose="020F0502020204030204" pitchFamily="34" charset="0"/>
                <a:cs typeface="Calibri" panose="020F0502020204030204" pitchFamily="34" charset="0"/>
              </a:defRPr>
            </a:lvl3pPr>
            <a:lvl4pPr>
              <a:defRPr sz="799">
                <a:latin typeface="Calibri" panose="020F0502020204030204" pitchFamily="34" charset="0"/>
                <a:cs typeface="Calibri" panose="020F0502020204030204" pitchFamily="34" charset="0"/>
              </a:defRPr>
            </a:lvl4pPr>
            <a:lvl5pPr>
              <a:defRPr sz="799">
                <a:latin typeface="Calibri" panose="020F0502020204030204" pitchFamily="34" charset="0"/>
                <a:cs typeface="Calibri" panose="020F0502020204030204" pitchFamily="34" charset="0"/>
              </a:defRPr>
            </a:lvl5pPr>
          </a:lstStyle>
          <a:p>
            <a:pPr lvl="0"/>
            <a:r>
              <a:rPr lang="en-US"/>
              <a:t>Name and date</a:t>
            </a:r>
          </a:p>
        </p:txBody>
      </p:sp>
      <p:sp>
        <p:nvSpPr>
          <p:cNvPr id="28" name="Rectangle 27">
            <a:extLst>
              <a:ext uri="{FF2B5EF4-FFF2-40B4-BE49-F238E27FC236}">
                <a16:creationId xmlns:a16="http://schemas.microsoft.com/office/drawing/2014/main" id="{2535EE07-DA33-82E5-035F-0DB21F063477}"/>
              </a:ext>
            </a:extLst>
          </p:cNvPr>
          <p:cNvSpPr/>
          <p:nvPr userDrawn="1"/>
        </p:nvSpPr>
        <p:spPr>
          <a:xfrm>
            <a:off x="457201" y="4102828"/>
            <a:ext cx="4089415" cy="548640"/>
          </a:xfrm>
          <a:prstGeom prst="rect">
            <a:avLst/>
          </a:prstGeom>
          <a:solidFill>
            <a:schemeClr val="bg1"/>
          </a:solidFill>
          <a:ln>
            <a:solidFill>
              <a:schemeClr val="bg1">
                <a:lumMod val="75000"/>
              </a:schemeClr>
            </a:solidFill>
          </a:ln>
          <a:effectLst/>
        </p:spPr>
        <p:txBody>
          <a:bodyPr wrap="square" lIns="45720" tIns="45678" rIns="45720" bIns="45678" rtlCol="0" anchor="t" anchorCtr="0">
            <a:normAutofit/>
          </a:bodyPr>
          <a:lstStyle/>
          <a:p>
            <a:r>
              <a:rPr lang="en-US" sz="800" b="1">
                <a:ln w="0">
                  <a:noFill/>
                </a:ln>
                <a:solidFill>
                  <a:schemeClr val="tx1"/>
                </a:solidFill>
                <a:latin typeface="+mj-lt"/>
                <a:ea typeface="Calibri" charset="0"/>
                <a:cs typeface="Calibri" panose="020F0502020204030204" pitchFamily="34" charset="0"/>
              </a:rPr>
              <a:t>CONTACT INFO </a:t>
            </a:r>
          </a:p>
        </p:txBody>
      </p:sp>
      <p:sp>
        <p:nvSpPr>
          <p:cNvPr id="29" name="Text Placeholder 41">
            <a:extLst>
              <a:ext uri="{FF2B5EF4-FFF2-40B4-BE49-F238E27FC236}">
                <a16:creationId xmlns:a16="http://schemas.microsoft.com/office/drawing/2014/main" id="{F4E162B2-054D-0C65-314B-0CF35E3CAA4A}"/>
              </a:ext>
            </a:extLst>
          </p:cNvPr>
          <p:cNvSpPr>
            <a:spLocks noGrp="1"/>
          </p:cNvSpPr>
          <p:nvPr>
            <p:ph type="body" sz="quarter" idx="42" hasCustomPrompt="1"/>
          </p:nvPr>
        </p:nvSpPr>
        <p:spPr>
          <a:xfrm>
            <a:off x="465925" y="4257782"/>
            <a:ext cx="4071965" cy="393686"/>
          </a:xfrm>
          <a:prstGeom prst="rect">
            <a:avLst/>
          </a:prstGeom>
        </p:spPr>
        <p:txBody>
          <a:bodyPr wrap="square" lIns="45720" rIns="45720" anchor="t">
            <a:normAutofit/>
          </a:bodyPr>
          <a:lstStyle>
            <a:lvl1pPr>
              <a:spcAft>
                <a:spcPts val="300"/>
              </a:spcAft>
              <a:defRPr sz="1000" b="0" i="0">
                <a:latin typeface="+mn-lt"/>
              </a:defRPr>
            </a:lvl1pPr>
          </a:lstStyle>
          <a:p>
            <a:pPr lvl="0"/>
            <a:r>
              <a:rPr lang="en-US"/>
              <a:t>Names and emails of people we can contact for more information</a:t>
            </a:r>
          </a:p>
        </p:txBody>
      </p:sp>
      <p:sp>
        <p:nvSpPr>
          <p:cNvPr id="30" name="TextBox 29">
            <a:extLst>
              <a:ext uri="{FF2B5EF4-FFF2-40B4-BE49-F238E27FC236}">
                <a16:creationId xmlns:a16="http://schemas.microsoft.com/office/drawing/2014/main" id="{26687DD2-2B7E-0953-D33E-0EC3184C3983}"/>
              </a:ext>
            </a:extLst>
          </p:cNvPr>
          <p:cNvSpPr txBox="1"/>
          <p:nvPr userDrawn="1"/>
        </p:nvSpPr>
        <p:spPr>
          <a:xfrm>
            <a:off x="5086002" y="4110644"/>
            <a:ext cx="1994339" cy="548640"/>
          </a:xfrm>
          <a:prstGeom prst="rect">
            <a:avLst/>
          </a:prstGeom>
          <a:noFill/>
          <a:ln>
            <a:noFill/>
          </a:ln>
        </p:spPr>
        <p:txBody>
          <a:bodyPr wrap="square" rtlCol="0" anchor="ctr">
            <a:noAutofit/>
          </a:bodyPr>
          <a:lstStyle/>
          <a:p>
            <a:pPr marL="170816" indent="-170816">
              <a:buSzPct val="100000"/>
              <a:buFont typeface="Wingdings" pitchFamily="2" charset="2"/>
              <a:buChar char="q"/>
            </a:pPr>
            <a:r>
              <a:rPr lang="en-US" sz="897">
                <a:solidFill>
                  <a:schemeClr val="tx1"/>
                </a:solidFill>
                <a:latin typeface="+mj-lt"/>
                <a:ea typeface="+mj-ea"/>
                <a:cs typeface="Century Gothic" charset="0"/>
              </a:rPr>
              <a:t>PLANNED</a:t>
            </a:r>
          </a:p>
          <a:p>
            <a:pPr marL="170816" indent="-170816">
              <a:buSzPct val="100000"/>
              <a:buFont typeface="Wingdings" pitchFamily="2" charset="2"/>
              <a:buChar char="q"/>
            </a:pPr>
            <a:r>
              <a:rPr lang="en-US" sz="897">
                <a:solidFill>
                  <a:schemeClr val="tx1"/>
                </a:solidFill>
                <a:latin typeface="+mj-lt"/>
                <a:ea typeface="+mj-ea"/>
                <a:cs typeface="Century Gothic" charset="0"/>
              </a:rPr>
              <a:t>ACCEPTED FOR CONSIDERATION</a:t>
            </a:r>
          </a:p>
          <a:p>
            <a:pPr marL="170816" indent="-170816">
              <a:buSzPct val="100000"/>
              <a:buFont typeface="Wingdings" pitchFamily="2" charset="2"/>
              <a:buChar char="q"/>
            </a:pPr>
            <a:r>
              <a:rPr lang="en-US" sz="897">
                <a:solidFill>
                  <a:schemeClr val="tx1"/>
                </a:solidFill>
                <a:latin typeface="+mj-lt"/>
                <a:ea typeface="+mj-ea"/>
                <a:cs typeface="Century Gothic" charset="0"/>
              </a:rPr>
              <a:t>REJECTED</a:t>
            </a:r>
          </a:p>
        </p:txBody>
      </p:sp>
      <p:sp>
        <p:nvSpPr>
          <p:cNvPr id="5" name="TextBox 4">
            <a:extLst>
              <a:ext uri="{FF2B5EF4-FFF2-40B4-BE49-F238E27FC236}">
                <a16:creationId xmlns:a16="http://schemas.microsoft.com/office/drawing/2014/main" id="{89C0ACF7-5916-A594-F45B-2F4C27D60277}"/>
              </a:ext>
            </a:extLst>
          </p:cNvPr>
          <p:cNvSpPr txBox="1"/>
          <p:nvPr userDrawn="1"/>
        </p:nvSpPr>
        <p:spPr>
          <a:xfrm>
            <a:off x="0" y="-695684"/>
            <a:ext cx="9143999" cy="646331"/>
          </a:xfrm>
          <a:prstGeom prst="rect">
            <a:avLst/>
          </a:prstGeom>
          <a:noFill/>
        </p:spPr>
        <p:txBody>
          <a:bodyPr wrap="square" rtlCol="0" anchor="b">
            <a:spAutoFit/>
          </a:bodyPr>
          <a:lstStyle>
            <a:defPPr>
              <a:defRPr lang="en-US"/>
            </a:defPPr>
            <a:lvl1pPr lvl="0">
              <a:spcAft>
                <a:spcPts val="300"/>
              </a:spcAft>
              <a:defRPr sz="1200">
                <a:latin typeface="Calibri" panose="020F0502020204030204" pitchFamily="34" charset="0"/>
                <a:ea typeface="Century Gothic" charset="0"/>
                <a:cs typeface="Calibri" panose="020F0502020204030204" pitchFamily="34" charset="0"/>
              </a:defRPr>
            </a:lvl1pPr>
          </a:lstStyle>
          <a:p>
            <a:pPr lvl="0"/>
            <a:r>
              <a:rPr lang="en-US"/>
              <a:t>If you use some form of feature request such as this one, ask what type of people will BUY the solution, what type of people will USE the solution, and a description of one or more scenarios for the problem or issue. Ask for contact information so you can later learn more about what is being requested at the time you are considering solving the problem.</a:t>
            </a:r>
          </a:p>
        </p:txBody>
      </p:sp>
    </p:spTree>
    <p:extLst>
      <p:ext uri="{BB962C8B-B14F-4D97-AF65-F5344CB8AC3E}">
        <p14:creationId xmlns:p14="http://schemas.microsoft.com/office/powerpoint/2010/main" val="122649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035F43-645D-97FE-19B4-C6AEF93F307B}"/>
              </a:ext>
            </a:extLst>
          </p:cNvPr>
          <p:cNvPicPr>
            <a:picLocks noChangeAspect="1"/>
          </p:cNvPicPr>
          <p:nvPr userDrawn="1"/>
        </p:nvPicPr>
        <p:blipFill>
          <a:blip r:embed="rId18"/>
          <a:stretch>
            <a:fillRect/>
          </a:stretch>
        </p:blipFill>
        <p:spPr>
          <a:xfrm>
            <a:off x="8539450" y="4850323"/>
            <a:ext cx="511521" cy="180195"/>
          </a:xfrm>
          <a:prstGeom prst="rect">
            <a:avLst/>
          </a:prstGeom>
        </p:spPr>
      </p:pic>
      <p:sp>
        <p:nvSpPr>
          <p:cNvPr id="18" name="TextBox 17">
            <a:extLst>
              <a:ext uri="{FF2B5EF4-FFF2-40B4-BE49-F238E27FC236}">
                <a16:creationId xmlns:a16="http://schemas.microsoft.com/office/drawing/2014/main" id="{C5278440-F9CF-CDCB-781F-65A01DED1324}"/>
              </a:ext>
            </a:extLst>
          </p:cNvPr>
          <p:cNvSpPr txBox="1"/>
          <p:nvPr userDrawn="1"/>
        </p:nvSpPr>
        <p:spPr>
          <a:xfrm>
            <a:off x="763906" y="4832859"/>
            <a:ext cx="7616188" cy="215123"/>
          </a:xfrm>
          <a:prstGeom prst="rect">
            <a:avLst/>
          </a:prstGeom>
          <a:noFill/>
        </p:spPr>
        <p:txBody>
          <a:bodyPr wrap="square" rtlCol="0" anchor="ctr">
            <a:spAutoFit/>
          </a:bodyPr>
          <a:lstStyle/>
          <a:p>
            <a:pPr algn="ctr"/>
            <a:r>
              <a:rPr lang="en-US" sz="798" b="0" i="0">
                <a:solidFill>
                  <a:schemeClr val="tx1"/>
                </a:solidFill>
                <a:latin typeface="+mn-lt"/>
              </a:rPr>
              <a:t>This template for Quartz Open Framework was developed by Product Growth Leaders and is provided under a Creative Commons Attribution-</a:t>
            </a:r>
            <a:r>
              <a:rPr lang="en-US" sz="798" b="0" i="0" err="1">
                <a:solidFill>
                  <a:schemeClr val="tx1"/>
                </a:solidFill>
                <a:latin typeface="+mn-lt"/>
              </a:rPr>
              <a:t>ShareAlike</a:t>
            </a:r>
            <a:r>
              <a:rPr lang="en-US" sz="798" b="0" i="0">
                <a:solidFill>
                  <a:schemeClr val="tx1"/>
                </a:solidFill>
                <a:latin typeface="+mn-lt"/>
              </a:rPr>
              <a:t> 4.0 International License.</a:t>
            </a:r>
          </a:p>
        </p:txBody>
      </p:sp>
      <p:sp>
        <p:nvSpPr>
          <p:cNvPr id="10" name="Title Placeholder 9">
            <a:extLst>
              <a:ext uri="{FF2B5EF4-FFF2-40B4-BE49-F238E27FC236}">
                <a16:creationId xmlns:a16="http://schemas.microsoft.com/office/drawing/2014/main" id="{40A844DE-26F5-0B63-6F33-A348B56C96D1}"/>
              </a:ext>
            </a:extLst>
          </p:cNvPr>
          <p:cNvSpPr>
            <a:spLocks noGrp="1"/>
          </p:cNvSpPr>
          <p:nvPr userDrawn="1">
            <p:ph type="title"/>
          </p:nvPr>
        </p:nvSpPr>
        <p:spPr>
          <a:xfrm>
            <a:off x="374904" y="128349"/>
            <a:ext cx="8311896" cy="457200"/>
          </a:xfrm>
          <a:prstGeom prst="rect">
            <a:avLst/>
          </a:prstGeom>
        </p:spPr>
        <p:txBody>
          <a:bodyPr vert="horz" wrap="square" lIns="91440" tIns="45720" rIns="91440" bIns="45720" rtlCol="0" anchor="ctr">
            <a:normAutofit/>
          </a:bodyPr>
          <a:lstStyle/>
          <a:p>
            <a:r>
              <a:rPr lang="en-US"/>
              <a:t>Click to edit Master title style</a:t>
            </a:r>
          </a:p>
        </p:txBody>
      </p:sp>
      <p:grpSp>
        <p:nvGrpSpPr>
          <p:cNvPr id="8" name="Group 7">
            <a:extLst>
              <a:ext uri="{FF2B5EF4-FFF2-40B4-BE49-F238E27FC236}">
                <a16:creationId xmlns:a16="http://schemas.microsoft.com/office/drawing/2014/main" id="{AFFBEEE0-6DAA-30CA-F552-4DF6C3B0245B}"/>
              </a:ext>
            </a:extLst>
          </p:cNvPr>
          <p:cNvGrpSpPr>
            <a:grpSpLocks noChangeAspect="1"/>
          </p:cNvGrpSpPr>
          <p:nvPr userDrawn="1"/>
        </p:nvGrpSpPr>
        <p:grpSpPr>
          <a:xfrm rot="274156">
            <a:off x="56835" y="4758125"/>
            <a:ext cx="336391" cy="365760"/>
            <a:chOff x="2530461" y="749313"/>
            <a:chExt cx="3967734" cy="4314147"/>
          </a:xfrm>
          <a:solidFill>
            <a:schemeClr val="tx1">
              <a:lumMod val="40000"/>
              <a:lumOff val="60000"/>
            </a:schemeClr>
          </a:solidFill>
        </p:grpSpPr>
        <p:sp>
          <p:nvSpPr>
            <p:cNvPr id="11" name="Freeform 10">
              <a:extLst>
                <a:ext uri="{FF2B5EF4-FFF2-40B4-BE49-F238E27FC236}">
                  <a16:creationId xmlns:a16="http://schemas.microsoft.com/office/drawing/2014/main" id="{E220B72F-9BA8-D2DD-DD98-D196E73A5F3E}"/>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BB64DDFA-CD4E-D530-A9C2-C9595AB2FFD9}"/>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DCB639E6-B6ED-EB33-F63E-E52D2307E3E0}"/>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8F5A5503-5469-AF4F-4CB1-40F6E3D4DE46}"/>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53CE948A-680D-26B4-C4F2-FC8180BDCF71}"/>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160C9F5-1706-A6B0-1BE4-9FAA51E9757F}"/>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459653"/>
      </p:ext>
    </p:extLst>
  </p:cSld>
  <p:clrMap bg1="lt1" tx1="dk1" bg2="lt2" tx2="dk2" accent1="accent1" accent2="accent2" accent3="accent3" accent4="accent4" accent5="accent5" accent6="accent6" hlink="hlink" folHlink="folHlink"/>
  <p:sldLayoutIdLst>
    <p:sldLayoutId id="2147486123" r:id="rId1"/>
    <p:sldLayoutId id="2147486122" r:id="rId2"/>
    <p:sldLayoutId id="2147486103" r:id="rId3"/>
    <p:sldLayoutId id="2147486124" r:id="rId4"/>
    <p:sldLayoutId id="2147486105" r:id="rId5"/>
    <p:sldLayoutId id="2147486106" r:id="rId6"/>
    <p:sldLayoutId id="2147486107" r:id="rId7"/>
    <p:sldLayoutId id="2147486112" r:id="rId8"/>
    <p:sldLayoutId id="2147486109" r:id="rId9"/>
    <p:sldLayoutId id="2147486119" r:id="rId10"/>
    <p:sldLayoutId id="2147486121" r:id="rId11"/>
    <p:sldLayoutId id="2147486111" r:id="rId12"/>
    <p:sldLayoutId id="2147486126" r:id="rId13"/>
    <p:sldLayoutId id="2147486127" r:id="rId14"/>
    <p:sldLayoutId id="2147486116" r:id="rId15"/>
    <p:sldLayoutId id="2147486117" r:id="rId16"/>
  </p:sldLayoutIdLst>
  <p:txStyles>
    <p:title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p:titleStyle>
    <p:bodyStyle>
      <a:lvl1pPr marL="0" indent="0" algn="l" rtl="0" eaLnBrk="1" fontAlgn="base" hangingPunct="1">
        <a:spcBef>
          <a:spcPts val="0"/>
        </a:spcBef>
        <a:spcAft>
          <a:spcPts val="600"/>
        </a:spcAft>
        <a:buClr>
          <a:schemeClr val="accent1"/>
        </a:buClr>
        <a:buSzPct val="80000"/>
        <a:buFont typeface="Arial" panose="020B0604020202020204" pitchFamily="34" charset="0"/>
        <a:buNone/>
        <a:defRPr sz="2000" b="0" i="0" kern="1200">
          <a:solidFill>
            <a:schemeClr val="tx1"/>
          </a:solidFill>
          <a:latin typeface="+mn-lt"/>
          <a:ea typeface="Open Sans Light" pitchFamily="2" charset="0"/>
          <a:cs typeface="Calibri" panose="020F0502020204030204" pitchFamily="34" charset="0"/>
        </a:defRPr>
      </a:lvl1pPr>
      <a:lvl2pPr marL="363776" indent="0" algn="l" rtl="0" eaLnBrk="1" fontAlgn="base" hangingPunct="1">
        <a:spcBef>
          <a:spcPts val="0"/>
        </a:spcBef>
        <a:spcAft>
          <a:spcPts val="400"/>
        </a:spcAft>
        <a:buClr>
          <a:schemeClr val="accent2"/>
        </a:buClr>
        <a:buSzPct val="70000"/>
        <a:buFont typeface="Arial" panose="020B0604020202020204" pitchFamily="34" charset="0"/>
        <a:buNone/>
        <a:defRPr sz="1795" b="0" i="0" kern="1200">
          <a:solidFill>
            <a:schemeClr val="tx1"/>
          </a:solidFill>
          <a:latin typeface="+mn-lt"/>
          <a:ea typeface="Open Sans Light" pitchFamily="2" charset="0"/>
          <a:cs typeface="Calibri" panose="020F0502020204030204" pitchFamily="34" charset="0"/>
        </a:defRPr>
      </a:lvl2pPr>
      <a:lvl3pPr marL="909442" indent="-226174" algn="l" rtl="0" eaLnBrk="1" fontAlgn="base" hangingPunct="1">
        <a:spcBef>
          <a:spcPts val="500"/>
        </a:spcBef>
        <a:spcAft>
          <a:spcPct val="0"/>
        </a:spcAft>
        <a:buClr>
          <a:schemeClr val="accent1"/>
        </a:buClr>
        <a:buSzPct val="75000"/>
        <a:buFont typeface="Wingdings" charset="0"/>
        <a:buChar char=""/>
        <a:defRPr sz="1600" kern="1200">
          <a:solidFill>
            <a:schemeClr val="tx1"/>
          </a:solidFill>
          <a:latin typeface="+mn-lt"/>
          <a:ea typeface="ＭＳ Ｐゴシック" pitchFamily="-1" charset="-128"/>
          <a:cs typeface="+mn-cs"/>
        </a:defRPr>
      </a:lvl3pPr>
      <a:lvl4pPr marL="1364951" indent="-226174" algn="l" rtl="0" eaLnBrk="1" fontAlgn="base" hangingPunct="1">
        <a:spcBef>
          <a:spcPts val="400"/>
        </a:spcBef>
        <a:spcAft>
          <a:spcPct val="0"/>
        </a:spcAft>
        <a:buClr>
          <a:srgbClr val="A5AB81"/>
        </a:buClr>
        <a:buSzPct val="75000"/>
        <a:buFont typeface="Wingdings" charset="0"/>
        <a:buChar char=""/>
        <a:defRPr sz="1993" kern="1200">
          <a:solidFill>
            <a:srgbClr val="595959"/>
          </a:solidFill>
          <a:latin typeface="Arial" pitchFamily="34" charset="0"/>
          <a:ea typeface="ＭＳ Ｐゴシック" pitchFamily="-1" charset="-128"/>
          <a:cs typeface="+mn-cs"/>
        </a:defRPr>
      </a:lvl4pPr>
      <a:lvl5pPr marL="1820462" indent="-226174" algn="l" rtl="0" eaLnBrk="1" fontAlgn="base" hangingPunct="1">
        <a:spcBef>
          <a:spcPts val="400"/>
        </a:spcBef>
        <a:spcAft>
          <a:spcPct val="0"/>
        </a:spcAft>
        <a:buClr>
          <a:srgbClr val="D8B25C"/>
        </a:buClr>
        <a:buSzPct val="65000"/>
        <a:buFont typeface="Wingdings" charset="0"/>
        <a:buChar char=""/>
        <a:defRPr sz="1993" kern="1200">
          <a:solidFill>
            <a:srgbClr val="595959"/>
          </a:solidFill>
          <a:latin typeface="Arial" pitchFamily="34" charset="0"/>
          <a:ea typeface="ＭＳ Ｐゴシック" pitchFamily="-1" charset="-128"/>
          <a:cs typeface="+mn-cs"/>
        </a:defRPr>
      </a:lvl5pPr>
      <a:lvl6pPr marL="2095136" indent="-227732" algn="l" rtl="0" eaLnBrk="1" latinLnBrk="0" hangingPunct="1">
        <a:spcBef>
          <a:spcPct val="20000"/>
        </a:spcBef>
        <a:buClr>
          <a:schemeClr val="accent1"/>
        </a:buClr>
        <a:buFont typeface="Wingdings"/>
        <a:buChar char="§"/>
        <a:defRPr kumimoji="0" sz="1793" kern="1200" baseline="0">
          <a:solidFill>
            <a:schemeClr val="tx1"/>
          </a:solidFill>
          <a:latin typeface="+mn-lt"/>
          <a:ea typeface="+mn-ea"/>
          <a:cs typeface="+mn-cs"/>
        </a:defRPr>
      </a:lvl6pPr>
      <a:lvl7pPr marL="2368416" indent="-227732" algn="l" rtl="0" eaLnBrk="1" latinLnBrk="0" hangingPunct="1">
        <a:spcBef>
          <a:spcPct val="20000"/>
        </a:spcBef>
        <a:buClr>
          <a:schemeClr val="accent2"/>
        </a:buClr>
        <a:buFont typeface="Wingdings"/>
        <a:buChar char="§"/>
        <a:defRPr kumimoji="0" sz="1793" kern="1200" baseline="0">
          <a:solidFill>
            <a:schemeClr val="tx1"/>
          </a:solidFill>
          <a:latin typeface="+mn-lt"/>
          <a:ea typeface="+mn-ea"/>
          <a:cs typeface="+mn-cs"/>
        </a:defRPr>
      </a:lvl7pPr>
      <a:lvl8pPr marL="2641694" indent="-227732" algn="l" rtl="0" eaLnBrk="1" latinLnBrk="0" hangingPunct="1">
        <a:spcBef>
          <a:spcPct val="20000"/>
        </a:spcBef>
        <a:buClr>
          <a:schemeClr val="accent3"/>
        </a:buClr>
        <a:buFont typeface="Wingdings"/>
        <a:buChar char="§"/>
        <a:defRPr kumimoji="0" sz="1793" kern="1200" baseline="0">
          <a:solidFill>
            <a:schemeClr val="tx1"/>
          </a:solidFill>
          <a:latin typeface="+mn-lt"/>
          <a:ea typeface="+mn-ea"/>
          <a:cs typeface="+mn-cs"/>
        </a:defRPr>
      </a:lvl8pPr>
      <a:lvl9pPr marL="2914971" indent="-227732" algn="l" rtl="0" eaLnBrk="1" latinLnBrk="0" hangingPunct="1">
        <a:spcBef>
          <a:spcPct val="20000"/>
        </a:spcBef>
        <a:buClr>
          <a:schemeClr val="accent4"/>
        </a:buClr>
        <a:buFont typeface="Wingdings"/>
        <a:buChar char="§"/>
        <a:defRPr kumimoji="0" sz="179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463" algn="l" rtl="0" eaLnBrk="1" latinLnBrk="0" hangingPunct="1">
        <a:defRPr kumimoji="0" kern="1200">
          <a:solidFill>
            <a:schemeClr val="tx1"/>
          </a:solidFill>
          <a:latin typeface="+mn-lt"/>
          <a:ea typeface="+mn-ea"/>
          <a:cs typeface="+mn-cs"/>
        </a:defRPr>
      </a:lvl2pPr>
      <a:lvl3pPr marL="910928" algn="l" rtl="0" eaLnBrk="1" latinLnBrk="0" hangingPunct="1">
        <a:defRPr kumimoji="0" kern="1200">
          <a:solidFill>
            <a:schemeClr val="tx1"/>
          </a:solidFill>
          <a:latin typeface="+mn-lt"/>
          <a:ea typeface="+mn-ea"/>
          <a:cs typeface="+mn-cs"/>
        </a:defRPr>
      </a:lvl3pPr>
      <a:lvl4pPr marL="1366393" algn="l" rtl="0" eaLnBrk="1" latinLnBrk="0" hangingPunct="1">
        <a:defRPr kumimoji="0" kern="1200">
          <a:solidFill>
            <a:schemeClr val="tx1"/>
          </a:solidFill>
          <a:latin typeface="+mn-lt"/>
          <a:ea typeface="+mn-ea"/>
          <a:cs typeface="+mn-cs"/>
        </a:defRPr>
      </a:lvl4pPr>
      <a:lvl5pPr marL="1821857" algn="l" rtl="0" eaLnBrk="1" latinLnBrk="0" hangingPunct="1">
        <a:defRPr kumimoji="0" kern="1200">
          <a:solidFill>
            <a:schemeClr val="tx1"/>
          </a:solidFill>
          <a:latin typeface="+mn-lt"/>
          <a:ea typeface="+mn-ea"/>
          <a:cs typeface="+mn-cs"/>
        </a:defRPr>
      </a:lvl5pPr>
      <a:lvl6pPr marL="2277322" algn="l" rtl="0" eaLnBrk="1" latinLnBrk="0" hangingPunct="1">
        <a:defRPr kumimoji="0" kern="1200">
          <a:solidFill>
            <a:schemeClr val="tx1"/>
          </a:solidFill>
          <a:latin typeface="+mn-lt"/>
          <a:ea typeface="+mn-ea"/>
          <a:cs typeface="+mn-cs"/>
        </a:defRPr>
      </a:lvl6pPr>
      <a:lvl7pPr marL="2732785" algn="l" rtl="0" eaLnBrk="1" latinLnBrk="0" hangingPunct="1">
        <a:defRPr kumimoji="0" kern="1200">
          <a:solidFill>
            <a:schemeClr val="tx1"/>
          </a:solidFill>
          <a:latin typeface="+mn-lt"/>
          <a:ea typeface="+mn-ea"/>
          <a:cs typeface="+mn-cs"/>
        </a:defRPr>
      </a:lvl7pPr>
      <a:lvl8pPr marL="3188249" algn="l" rtl="0" eaLnBrk="1" latinLnBrk="0" hangingPunct="1">
        <a:defRPr kumimoji="0" kern="1200">
          <a:solidFill>
            <a:schemeClr val="tx1"/>
          </a:solidFill>
          <a:latin typeface="+mn-lt"/>
          <a:ea typeface="+mn-ea"/>
          <a:cs typeface="+mn-cs"/>
        </a:defRPr>
      </a:lvl8pPr>
      <a:lvl9pPr marL="3643714"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37" pos="144">
          <p15:clr>
            <a:srgbClr val="F26B43"/>
          </p15:clr>
        </p15:guide>
        <p15:guide id="38" pos="5616">
          <p15:clr>
            <a:srgbClr val="F26B43"/>
          </p15:clr>
        </p15:guide>
        <p15:guide id="84" pos="2880">
          <p15:clr>
            <a:srgbClr val="F26B43"/>
          </p15:clr>
        </p15:guide>
        <p15:guide id="85" orient="horz" pos="1620">
          <p15:clr>
            <a:srgbClr val="F26B43"/>
          </p15:clr>
        </p15:guide>
        <p15:guide id="86" orient="horz" pos="2916">
          <p15:clr>
            <a:srgbClr val="F26B43"/>
          </p15:clr>
        </p15:guide>
        <p15:guide id="87" pos="288">
          <p15:clr>
            <a:srgbClr val="F26B43"/>
          </p15:clr>
        </p15:guide>
        <p15:guide id="88" pos="5472">
          <p15:clr>
            <a:srgbClr val="F26B43"/>
          </p15:clr>
        </p15:guide>
        <p15:guide id="89" orient="horz" pos="3116">
          <p15:clr>
            <a:srgbClr val="F26B43"/>
          </p15:clr>
        </p15:guide>
        <p15:guide id="91" orient="horz" pos="428">
          <p15:clr>
            <a:srgbClr val="F26B43"/>
          </p15:clr>
        </p15:guide>
        <p15:guide id="92" orient="horz" pos="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035F43-645D-97FE-19B4-C6AEF93F307B}"/>
              </a:ext>
            </a:extLst>
          </p:cNvPr>
          <p:cNvPicPr>
            <a:picLocks noChangeAspect="1"/>
          </p:cNvPicPr>
          <p:nvPr/>
        </p:nvPicPr>
        <p:blipFill>
          <a:blip r:embed="rId22"/>
          <a:stretch>
            <a:fillRect/>
          </a:stretch>
        </p:blipFill>
        <p:spPr>
          <a:xfrm>
            <a:off x="8539450" y="4850323"/>
            <a:ext cx="511521" cy="180195"/>
          </a:xfrm>
          <a:prstGeom prst="rect">
            <a:avLst/>
          </a:prstGeom>
        </p:spPr>
      </p:pic>
      <p:sp>
        <p:nvSpPr>
          <p:cNvPr id="18" name="TextBox 17">
            <a:extLst>
              <a:ext uri="{FF2B5EF4-FFF2-40B4-BE49-F238E27FC236}">
                <a16:creationId xmlns:a16="http://schemas.microsoft.com/office/drawing/2014/main" id="{C5278440-F9CF-CDCB-781F-65A01DED1324}"/>
              </a:ext>
            </a:extLst>
          </p:cNvPr>
          <p:cNvSpPr txBox="1"/>
          <p:nvPr/>
        </p:nvSpPr>
        <p:spPr>
          <a:xfrm>
            <a:off x="763906" y="4832859"/>
            <a:ext cx="7616188" cy="215123"/>
          </a:xfrm>
          <a:prstGeom prst="rect">
            <a:avLst/>
          </a:prstGeom>
          <a:noFill/>
        </p:spPr>
        <p:txBody>
          <a:bodyPr wrap="square" rtlCol="0" anchor="ctr">
            <a:spAutoFit/>
          </a:bodyPr>
          <a:lstStyle/>
          <a:p>
            <a:pPr algn="ctr"/>
            <a:r>
              <a:rPr lang="en-US" sz="798" b="0" i="0">
                <a:solidFill>
                  <a:schemeClr val="tx1"/>
                </a:solidFill>
                <a:latin typeface="+mn-lt"/>
              </a:rPr>
              <a:t>This template for Quartz Open Framework was developed by Product Growth Leaders and is provided under a Creative Commons Attribution-</a:t>
            </a:r>
            <a:r>
              <a:rPr lang="en-US" sz="798" b="0" i="0" err="1">
                <a:solidFill>
                  <a:schemeClr val="tx1"/>
                </a:solidFill>
                <a:latin typeface="+mn-lt"/>
              </a:rPr>
              <a:t>ShareAlike</a:t>
            </a:r>
            <a:r>
              <a:rPr lang="en-US" sz="798" b="0" i="0">
                <a:solidFill>
                  <a:schemeClr val="tx1"/>
                </a:solidFill>
                <a:latin typeface="+mn-lt"/>
              </a:rPr>
              <a:t> 4.0 International License.</a:t>
            </a:r>
          </a:p>
        </p:txBody>
      </p:sp>
      <p:sp>
        <p:nvSpPr>
          <p:cNvPr id="10" name="Title Placeholder 9">
            <a:extLst>
              <a:ext uri="{FF2B5EF4-FFF2-40B4-BE49-F238E27FC236}">
                <a16:creationId xmlns:a16="http://schemas.microsoft.com/office/drawing/2014/main" id="{40A844DE-26F5-0B63-6F33-A348B56C96D1}"/>
              </a:ext>
            </a:extLst>
          </p:cNvPr>
          <p:cNvSpPr>
            <a:spLocks noGrp="1"/>
          </p:cNvSpPr>
          <p:nvPr>
            <p:ph type="title"/>
          </p:nvPr>
        </p:nvSpPr>
        <p:spPr>
          <a:xfrm>
            <a:off x="374904" y="128349"/>
            <a:ext cx="8311896" cy="457200"/>
          </a:xfrm>
          <a:prstGeom prst="rect">
            <a:avLst/>
          </a:prstGeom>
        </p:spPr>
        <p:txBody>
          <a:bodyPr vert="horz" wrap="square" lIns="91440" tIns="45720" rIns="91440" bIns="45720" rtlCol="0" anchor="ctr">
            <a:normAutofit/>
          </a:bodyPr>
          <a:lstStyle/>
          <a:p>
            <a:r>
              <a:rPr lang="en-US"/>
              <a:t>Click to edit Master title style</a:t>
            </a:r>
          </a:p>
        </p:txBody>
      </p:sp>
      <p:grpSp>
        <p:nvGrpSpPr>
          <p:cNvPr id="8" name="Group 7">
            <a:extLst>
              <a:ext uri="{FF2B5EF4-FFF2-40B4-BE49-F238E27FC236}">
                <a16:creationId xmlns:a16="http://schemas.microsoft.com/office/drawing/2014/main" id="{AFFBEEE0-6DAA-30CA-F552-4DF6C3B0245B}"/>
              </a:ext>
            </a:extLst>
          </p:cNvPr>
          <p:cNvGrpSpPr>
            <a:grpSpLocks noChangeAspect="1"/>
          </p:cNvGrpSpPr>
          <p:nvPr/>
        </p:nvGrpSpPr>
        <p:grpSpPr>
          <a:xfrm rot="274156">
            <a:off x="56835" y="4758125"/>
            <a:ext cx="336391" cy="365760"/>
            <a:chOff x="2530461" y="749313"/>
            <a:chExt cx="3967734" cy="4314147"/>
          </a:xfrm>
          <a:solidFill>
            <a:schemeClr val="tx1">
              <a:lumMod val="40000"/>
              <a:lumOff val="60000"/>
            </a:schemeClr>
          </a:solidFill>
        </p:grpSpPr>
        <p:sp>
          <p:nvSpPr>
            <p:cNvPr id="11" name="Freeform 10">
              <a:extLst>
                <a:ext uri="{FF2B5EF4-FFF2-40B4-BE49-F238E27FC236}">
                  <a16:creationId xmlns:a16="http://schemas.microsoft.com/office/drawing/2014/main" id="{E220B72F-9BA8-D2DD-DD98-D196E73A5F3E}"/>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BB64DDFA-CD4E-D530-A9C2-C9595AB2FFD9}"/>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DCB639E6-B6ED-EB33-F63E-E52D2307E3E0}"/>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8F5A5503-5469-AF4F-4CB1-40F6E3D4DE46}"/>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53CE948A-680D-26B4-C4F2-FC8180BDCF71}"/>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160C9F5-1706-A6B0-1BE4-9FAA51E9757F}"/>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 name="Picture 1">
            <a:extLst>
              <a:ext uri="{FF2B5EF4-FFF2-40B4-BE49-F238E27FC236}">
                <a16:creationId xmlns:a16="http://schemas.microsoft.com/office/drawing/2014/main" id="{C4ECAD5E-EDF5-F66F-2F70-8058DBB1B385}"/>
              </a:ext>
            </a:extLst>
          </p:cNvPr>
          <p:cNvPicPr>
            <a:picLocks noChangeAspect="1"/>
          </p:cNvPicPr>
          <p:nvPr userDrawn="1"/>
        </p:nvPicPr>
        <p:blipFill>
          <a:blip r:embed="rId22"/>
          <a:stretch>
            <a:fillRect/>
          </a:stretch>
        </p:blipFill>
        <p:spPr>
          <a:xfrm>
            <a:off x="8539450" y="4850323"/>
            <a:ext cx="511521" cy="180195"/>
          </a:xfrm>
          <a:prstGeom prst="rect">
            <a:avLst/>
          </a:prstGeom>
        </p:spPr>
      </p:pic>
      <p:sp>
        <p:nvSpPr>
          <p:cNvPr id="3" name="TextBox 2">
            <a:extLst>
              <a:ext uri="{FF2B5EF4-FFF2-40B4-BE49-F238E27FC236}">
                <a16:creationId xmlns:a16="http://schemas.microsoft.com/office/drawing/2014/main" id="{82716546-438D-47DD-B7DA-A52D806B664A}"/>
              </a:ext>
            </a:extLst>
          </p:cNvPr>
          <p:cNvSpPr txBox="1"/>
          <p:nvPr userDrawn="1"/>
        </p:nvSpPr>
        <p:spPr>
          <a:xfrm>
            <a:off x="763906" y="4832859"/>
            <a:ext cx="7616188" cy="215123"/>
          </a:xfrm>
          <a:prstGeom prst="rect">
            <a:avLst/>
          </a:prstGeom>
          <a:noFill/>
        </p:spPr>
        <p:txBody>
          <a:bodyPr wrap="square" rtlCol="0" anchor="ctr">
            <a:spAutoFit/>
          </a:bodyPr>
          <a:lstStyle/>
          <a:p>
            <a:pPr algn="ctr"/>
            <a:r>
              <a:rPr lang="en-US" sz="798" b="0" i="0">
                <a:solidFill>
                  <a:schemeClr val="tx1"/>
                </a:solidFill>
                <a:latin typeface="+mn-lt"/>
              </a:rPr>
              <a:t>This template for Quartz Open Framework was developed by Product Growth Leaders and is provided under a Creative Commons Attribution-</a:t>
            </a:r>
            <a:r>
              <a:rPr lang="en-US" sz="798" b="0" i="0" err="1">
                <a:solidFill>
                  <a:schemeClr val="tx1"/>
                </a:solidFill>
                <a:latin typeface="+mn-lt"/>
              </a:rPr>
              <a:t>ShareAlike</a:t>
            </a:r>
            <a:r>
              <a:rPr lang="en-US" sz="798" b="0" i="0">
                <a:solidFill>
                  <a:schemeClr val="tx1"/>
                </a:solidFill>
                <a:latin typeface="+mn-lt"/>
              </a:rPr>
              <a:t> 4.0 International License.</a:t>
            </a:r>
          </a:p>
        </p:txBody>
      </p:sp>
      <p:sp>
        <p:nvSpPr>
          <p:cNvPr id="4" name="Title Placeholder 9">
            <a:extLst>
              <a:ext uri="{FF2B5EF4-FFF2-40B4-BE49-F238E27FC236}">
                <a16:creationId xmlns:a16="http://schemas.microsoft.com/office/drawing/2014/main" id="{636D4C15-D07F-FF6A-7216-90A626501340}"/>
              </a:ext>
            </a:extLst>
          </p:cNvPr>
          <p:cNvSpPr>
            <a:spLocks noGrp="1"/>
          </p:cNvSpPr>
          <p:nvPr>
            <p:ph type="title"/>
          </p:nvPr>
        </p:nvSpPr>
        <p:spPr>
          <a:xfrm>
            <a:off x="374904" y="128349"/>
            <a:ext cx="8311896" cy="457200"/>
          </a:xfrm>
          <a:prstGeom prst="rect">
            <a:avLst/>
          </a:prstGeom>
        </p:spPr>
        <p:txBody>
          <a:bodyPr vert="horz" wrap="square" lIns="91440" tIns="45720" rIns="91440" bIns="45720" rtlCol="0" anchor="ctr">
            <a:normAutofit/>
          </a:bodyPr>
          <a:lstStyle/>
          <a:p>
            <a:r>
              <a:rPr lang="en-US"/>
              <a:t>Click to edit Master title style</a:t>
            </a:r>
          </a:p>
        </p:txBody>
      </p:sp>
      <p:grpSp>
        <p:nvGrpSpPr>
          <p:cNvPr id="5" name="Group 4">
            <a:extLst>
              <a:ext uri="{FF2B5EF4-FFF2-40B4-BE49-F238E27FC236}">
                <a16:creationId xmlns:a16="http://schemas.microsoft.com/office/drawing/2014/main" id="{37908F04-A889-182B-9743-CC79161910BF}"/>
              </a:ext>
            </a:extLst>
          </p:cNvPr>
          <p:cNvGrpSpPr>
            <a:grpSpLocks noChangeAspect="1"/>
          </p:cNvGrpSpPr>
          <p:nvPr userDrawn="1"/>
        </p:nvGrpSpPr>
        <p:grpSpPr>
          <a:xfrm rot="274156">
            <a:off x="56835" y="4758125"/>
            <a:ext cx="336391" cy="365760"/>
            <a:chOff x="2530461" y="749313"/>
            <a:chExt cx="3967734" cy="4314147"/>
          </a:xfrm>
          <a:solidFill>
            <a:schemeClr val="tx1">
              <a:lumMod val="40000"/>
              <a:lumOff val="60000"/>
            </a:schemeClr>
          </a:solidFill>
        </p:grpSpPr>
        <p:sp>
          <p:nvSpPr>
            <p:cNvPr id="6" name="Freeform 5">
              <a:extLst>
                <a:ext uri="{FF2B5EF4-FFF2-40B4-BE49-F238E27FC236}">
                  <a16:creationId xmlns:a16="http://schemas.microsoft.com/office/drawing/2014/main" id="{B1156375-166A-615F-200F-0A7FAF4EA0C4}"/>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24B66262-97D9-4B35-EF6B-008F594D50A7}"/>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035E6316-AE2B-5FEB-EBFD-598B33F12E7E}"/>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F69A8CB6-3DE4-17EB-3C60-3B3C291CD741}"/>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C086A83-A25B-66F4-CE40-27C087A1664C}"/>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4268E633-6305-A8EB-9FA2-D36A33F8AB91}"/>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grp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87845447"/>
      </p:ext>
    </p:extLst>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 id="2147486140" r:id="rId12"/>
    <p:sldLayoutId id="2147486141" r:id="rId13"/>
    <p:sldLayoutId id="2147486142" r:id="rId14"/>
    <p:sldLayoutId id="2147486143" r:id="rId15"/>
    <p:sldLayoutId id="2147486144" r:id="rId16"/>
    <p:sldLayoutId id="2147486145" r:id="rId17"/>
    <p:sldLayoutId id="2147486146" r:id="rId18"/>
    <p:sldLayoutId id="2147486150" r:id="rId19"/>
    <p:sldLayoutId id="2147486154" r:id="rId20"/>
  </p:sldLayoutIdLst>
  <p:txStyles>
    <p:titleStyle>
      <a:lvl1pPr algn="l" rtl="0" eaLnBrk="1" fontAlgn="base" hangingPunct="1">
        <a:spcBef>
          <a:spcPct val="0"/>
        </a:spcBef>
        <a:spcAft>
          <a:spcPct val="0"/>
        </a:spcAft>
        <a:defRPr sz="1800" b="0" i="0" kern="1200">
          <a:solidFill>
            <a:schemeClr val="tx1"/>
          </a:solidFill>
          <a:latin typeface="+mj-lt"/>
          <a:ea typeface="+mj-ea"/>
          <a:cs typeface="Calibri" panose="020F0502020204030204" pitchFamily="34" charset="0"/>
        </a:defRPr>
      </a:lvl1pPr>
      <a:lvl2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788">
          <a:solidFill>
            <a:srgbClr val="002060"/>
          </a:solidFill>
          <a:latin typeface="Arial" charset="0"/>
          <a:ea typeface="ＭＳ Ｐゴシック" pitchFamily="-1" charset="-128"/>
          <a:cs typeface="ＭＳ Ｐゴシック" pitchFamily="-1" charset="-128"/>
        </a:defRPr>
      </a:lvl5pPr>
      <a:lvl6pPr marL="320252"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6pPr>
      <a:lvl7pPr marL="640507"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7pPr>
      <a:lvl8pPr marL="960761"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8pPr>
      <a:lvl9pPr marL="1281013" algn="l" rtl="0" eaLnBrk="1" fontAlgn="base" hangingPunct="1">
        <a:spcBef>
          <a:spcPct val="0"/>
        </a:spcBef>
        <a:spcAft>
          <a:spcPct val="0"/>
        </a:spcAft>
        <a:defRPr sz="4384">
          <a:solidFill>
            <a:schemeClr val="tx2"/>
          </a:solidFill>
          <a:latin typeface="Tw Cen MT" pitchFamily="-1" charset="0"/>
          <a:ea typeface="ＭＳ Ｐゴシック" pitchFamily="-1" charset="-128"/>
          <a:cs typeface="ＭＳ Ｐゴシック" pitchFamily="-1" charset="-128"/>
        </a:defRPr>
      </a:lvl9pPr>
    </p:titleStyle>
    <p:bodyStyle>
      <a:lvl1pPr marL="0" indent="0" algn="l" rtl="0" eaLnBrk="1" fontAlgn="base" hangingPunct="1">
        <a:spcBef>
          <a:spcPts val="0"/>
        </a:spcBef>
        <a:spcAft>
          <a:spcPts val="600"/>
        </a:spcAft>
        <a:buClr>
          <a:schemeClr val="accent1"/>
        </a:buClr>
        <a:buSzPct val="80000"/>
        <a:buFont typeface="Arial" panose="020B0604020202020204" pitchFamily="34" charset="0"/>
        <a:buNone/>
        <a:defRPr sz="2000" b="0" i="0" kern="1200">
          <a:solidFill>
            <a:schemeClr val="tx1"/>
          </a:solidFill>
          <a:latin typeface="+mn-lt"/>
          <a:ea typeface="Open Sans Light" pitchFamily="2" charset="0"/>
          <a:cs typeface="Calibri" panose="020F0502020204030204" pitchFamily="34" charset="0"/>
        </a:defRPr>
      </a:lvl1pPr>
      <a:lvl2pPr marL="363776" indent="0" algn="l" rtl="0" eaLnBrk="1" fontAlgn="base" hangingPunct="1">
        <a:spcBef>
          <a:spcPts val="0"/>
        </a:spcBef>
        <a:spcAft>
          <a:spcPts val="400"/>
        </a:spcAft>
        <a:buClr>
          <a:schemeClr val="accent2"/>
        </a:buClr>
        <a:buSzPct val="70000"/>
        <a:buFont typeface="Arial" panose="020B0604020202020204" pitchFamily="34" charset="0"/>
        <a:buNone/>
        <a:defRPr sz="1795" b="0" i="0" kern="1200">
          <a:solidFill>
            <a:schemeClr val="tx1"/>
          </a:solidFill>
          <a:latin typeface="+mn-lt"/>
          <a:ea typeface="Open Sans Light" pitchFamily="2" charset="0"/>
          <a:cs typeface="Calibri" panose="020F0502020204030204" pitchFamily="34" charset="0"/>
        </a:defRPr>
      </a:lvl2pPr>
      <a:lvl3pPr marL="909442" indent="-226174" algn="l" rtl="0" eaLnBrk="1" fontAlgn="base" hangingPunct="1">
        <a:spcBef>
          <a:spcPts val="500"/>
        </a:spcBef>
        <a:spcAft>
          <a:spcPct val="0"/>
        </a:spcAft>
        <a:buClr>
          <a:schemeClr val="accent1"/>
        </a:buClr>
        <a:buSzPct val="75000"/>
        <a:buFont typeface="Wingdings" charset="0"/>
        <a:buChar char=""/>
        <a:defRPr sz="1600" kern="1200">
          <a:solidFill>
            <a:schemeClr val="tx1"/>
          </a:solidFill>
          <a:latin typeface="+mn-lt"/>
          <a:ea typeface="ＭＳ Ｐゴシック" pitchFamily="-1" charset="-128"/>
          <a:cs typeface="+mn-cs"/>
        </a:defRPr>
      </a:lvl3pPr>
      <a:lvl4pPr marL="1364951" indent="-226174" algn="l" rtl="0" eaLnBrk="1" fontAlgn="base" hangingPunct="1">
        <a:spcBef>
          <a:spcPts val="400"/>
        </a:spcBef>
        <a:spcAft>
          <a:spcPct val="0"/>
        </a:spcAft>
        <a:buClr>
          <a:srgbClr val="A5AB81"/>
        </a:buClr>
        <a:buSzPct val="75000"/>
        <a:buFont typeface="Wingdings" charset="0"/>
        <a:buChar char=""/>
        <a:defRPr sz="1993" kern="1200">
          <a:solidFill>
            <a:srgbClr val="595959"/>
          </a:solidFill>
          <a:latin typeface="Arial" pitchFamily="34" charset="0"/>
          <a:ea typeface="ＭＳ Ｐゴシック" pitchFamily="-1" charset="-128"/>
          <a:cs typeface="+mn-cs"/>
        </a:defRPr>
      </a:lvl4pPr>
      <a:lvl5pPr marL="1820462" indent="-226174" algn="l" rtl="0" eaLnBrk="1" fontAlgn="base" hangingPunct="1">
        <a:spcBef>
          <a:spcPts val="400"/>
        </a:spcBef>
        <a:spcAft>
          <a:spcPct val="0"/>
        </a:spcAft>
        <a:buClr>
          <a:srgbClr val="D8B25C"/>
        </a:buClr>
        <a:buSzPct val="65000"/>
        <a:buFont typeface="Wingdings" charset="0"/>
        <a:buChar char=""/>
        <a:defRPr sz="1993" kern="1200">
          <a:solidFill>
            <a:srgbClr val="595959"/>
          </a:solidFill>
          <a:latin typeface="Arial" pitchFamily="34" charset="0"/>
          <a:ea typeface="ＭＳ Ｐゴシック" pitchFamily="-1" charset="-128"/>
          <a:cs typeface="+mn-cs"/>
        </a:defRPr>
      </a:lvl5pPr>
      <a:lvl6pPr marL="2095136" indent="-227732" algn="l" rtl="0" eaLnBrk="1" latinLnBrk="0" hangingPunct="1">
        <a:spcBef>
          <a:spcPct val="20000"/>
        </a:spcBef>
        <a:buClr>
          <a:schemeClr val="accent1"/>
        </a:buClr>
        <a:buFont typeface="Wingdings"/>
        <a:buChar char="§"/>
        <a:defRPr kumimoji="0" sz="1793" kern="1200" baseline="0">
          <a:solidFill>
            <a:schemeClr val="tx1"/>
          </a:solidFill>
          <a:latin typeface="+mn-lt"/>
          <a:ea typeface="+mn-ea"/>
          <a:cs typeface="+mn-cs"/>
        </a:defRPr>
      </a:lvl6pPr>
      <a:lvl7pPr marL="2368416" indent="-227732" algn="l" rtl="0" eaLnBrk="1" latinLnBrk="0" hangingPunct="1">
        <a:spcBef>
          <a:spcPct val="20000"/>
        </a:spcBef>
        <a:buClr>
          <a:schemeClr val="accent2"/>
        </a:buClr>
        <a:buFont typeface="Wingdings"/>
        <a:buChar char="§"/>
        <a:defRPr kumimoji="0" sz="1793" kern="1200" baseline="0">
          <a:solidFill>
            <a:schemeClr val="tx1"/>
          </a:solidFill>
          <a:latin typeface="+mn-lt"/>
          <a:ea typeface="+mn-ea"/>
          <a:cs typeface="+mn-cs"/>
        </a:defRPr>
      </a:lvl7pPr>
      <a:lvl8pPr marL="2641694" indent="-227732" algn="l" rtl="0" eaLnBrk="1" latinLnBrk="0" hangingPunct="1">
        <a:spcBef>
          <a:spcPct val="20000"/>
        </a:spcBef>
        <a:buClr>
          <a:schemeClr val="accent3"/>
        </a:buClr>
        <a:buFont typeface="Wingdings"/>
        <a:buChar char="§"/>
        <a:defRPr kumimoji="0" sz="1793" kern="1200" baseline="0">
          <a:solidFill>
            <a:schemeClr val="tx1"/>
          </a:solidFill>
          <a:latin typeface="+mn-lt"/>
          <a:ea typeface="+mn-ea"/>
          <a:cs typeface="+mn-cs"/>
        </a:defRPr>
      </a:lvl8pPr>
      <a:lvl9pPr marL="2914971" indent="-227732" algn="l" rtl="0" eaLnBrk="1" latinLnBrk="0" hangingPunct="1">
        <a:spcBef>
          <a:spcPct val="20000"/>
        </a:spcBef>
        <a:buClr>
          <a:schemeClr val="accent4"/>
        </a:buClr>
        <a:buFont typeface="Wingdings"/>
        <a:buChar char="§"/>
        <a:defRPr kumimoji="0" sz="179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463" algn="l" rtl="0" eaLnBrk="1" latinLnBrk="0" hangingPunct="1">
        <a:defRPr kumimoji="0" kern="1200">
          <a:solidFill>
            <a:schemeClr val="tx1"/>
          </a:solidFill>
          <a:latin typeface="+mn-lt"/>
          <a:ea typeface="+mn-ea"/>
          <a:cs typeface="+mn-cs"/>
        </a:defRPr>
      </a:lvl2pPr>
      <a:lvl3pPr marL="910928" algn="l" rtl="0" eaLnBrk="1" latinLnBrk="0" hangingPunct="1">
        <a:defRPr kumimoji="0" kern="1200">
          <a:solidFill>
            <a:schemeClr val="tx1"/>
          </a:solidFill>
          <a:latin typeface="+mn-lt"/>
          <a:ea typeface="+mn-ea"/>
          <a:cs typeface="+mn-cs"/>
        </a:defRPr>
      </a:lvl3pPr>
      <a:lvl4pPr marL="1366393" algn="l" rtl="0" eaLnBrk="1" latinLnBrk="0" hangingPunct="1">
        <a:defRPr kumimoji="0" kern="1200">
          <a:solidFill>
            <a:schemeClr val="tx1"/>
          </a:solidFill>
          <a:latin typeface="+mn-lt"/>
          <a:ea typeface="+mn-ea"/>
          <a:cs typeface="+mn-cs"/>
        </a:defRPr>
      </a:lvl4pPr>
      <a:lvl5pPr marL="1821857" algn="l" rtl="0" eaLnBrk="1" latinLnBrk="0" hangingPunct="1">
        <a:defRPr kumimoji="0" kern="1200">
          <a:solidFill>
            <a:schemeClr val="tx1"/>
          </a:solidFill>
          <a:latin typeface="+mn-lt"/>
          <a:ea typeface="+mn-ea"/>
          <a:cs typeface="+mn-cs"/>
        </a:defRPr>
      </a:lvl5pPr>
      <a:lvl6pPr marL="2277322" algn="l" rtl="0" eaLnBrk="1" latinLnBrk="0" hangingPunct="1">
        <a:defRPr kumimoji="0" kern="1200">
          <a:solidFill>
            <a:schemeClr val="tx1"/>
          </a:solidFill>
          <a:latin typeface="+mn-lt"/>
          <a:ea typeface="+mn-ea"/>
          <a:cs typeface="+mn-cs"/>
        </a:defRPr>
      </a:lvl6pPr>
      <a:lvl7pPr marL="2732785" algn="l" rtl="0" eaLnBrk="1" latinLnBrk="0" hangingPunct="1">
        <a:defRPr kumimoji="0" kern="1200">
          <a:solidFill>
            <a:schemeClr val="tx1"/>
          </a:solidFill>
          <a:latin typeface="+mn-lt"/>
          <a:ea typeface="+mn-ea"/>
          <a:cs typeface="+mn-cs"/>
        </a:defRPr>
      </a:lvl7pPr>
      <a:lvl8pPr marL="3188249" algn="l" rtl="0" eaLnBrk="1" latinLnBrk="0" hangingPunct="1">
        <a:defRPr kumimoji="0" kern="1200">
          <a:solidFill>
            <a:schemeClr val="tx1"/>
          </a:solidFill>
          <a:latin typeface="+mn-lt"/>
          <a:ea typeface="+mn-ea"/>
          <a:cs typeface="+mn-cs"/>
        </a:defRPr>
      </a:lvl8pPr>
      <a:lvl9pPr marL="3643714"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37" pos="144">
          <p15:clr>
            <a:srgbClr val="F26B43"/>
          </p15:clr>
        </p15:guide>
        <p15:guide id="38" pos="5616">
          <p15:clr>
            <a:srgbClr val="F26B43"/>
          </p15:clr>
        </p15:guide>
        <p15:guide id="84" pos="2880">
          <p15:clr>
            <a:srgbClr val="F26B43"/>
          </p15:clr>
        </p15:guide>
        <p15:guide id="85" orient="horz" pos="1620">
          <p15:clr>
            <a:srgbClr val="F26B43"/>
          </p15:clr>
        </p15:guide>
        <p15:guide id="86" orient="horz" pos="2916">
          <p15:clr>
            <a:srgbClr val="F26B43"/>
          </p15:clr>
        </p15:guide>
        <p15:guide id="87" pos="288">
          <p15:clr>
            <a:srgbClr val="F26B43"/>
          </p15:clr>
        </p15:guide>
        <p15:guide id="88" pos="5472">
          <p15:clr>
            <a:srgbClr val="F26B43"/>
          </p15:clr>
        </p15:guide>
        <p15:guide id="89" orient="horz" pos="3116">
          <p15:clr>
            <a:srgbClr val="F26B43"/>
          </p15:clr>
        </p15:guide>
        <p15:guide id="91" orient="horz" pos="428">
          <p15:clr>
            <a:srgbClr val="F26B43"/>
          </p15:clr>
        </p15:guide>
        <p15:guide id="92" orient="horz" pos="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9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109">
            <a:extLst>
              <a:ext uri="{FF2B5EF4-FFF2-40B4-BE49-F238E27FC236}">
                <a16:creationId xmlns:a16="http://schemas.microsoft.com/office/drawing/2014/main" id="{609499C8-2816-150C-3A70-562DF96158D1}"/>
              </a:ext>
            </a:extLst>
          </p:cNvPr>
          <p:cNvSpPr>
            <a:spLocks noGrp="1"/>
          </p:cNvSpPr>
          <p:nvPr>
            <p:ph type="body" sz="quarter" idx="11"/>
          </p:nvPr>
        </p:nvSpPr>
        <p:spPr/>
        <p:txBody>
          <a:bodyPr>
            <a:normAutofit/>
          </a:bodyPr>
          <a:lstStyle/>
          <a:p>
            <a:r>
              <a:rPr lang="en-US"/>
              <a:t>Small business owners need simple tools to manage their website, promotional emails, and sales workflow. Multiple tools are difficult to use and have too much duplicated information. </a:t>
            </a:r>
          </a:p>
        </p:txBody>
      </p:sp>
      <p:sp>
        <p:nvSpPr>
          <p:cNvPr id="111" name="Text Placeholder 110">
            <a:extLst>
              <a:ext uri="{FF2B5EF4-FFF2-40B4-BE49-F238E27FC236}">
                <a16:creationId xmlns:a16="http://schemas.microsoft.com/office/drawing/2014/main" id="{D20226FD-6D27-00BB-2DF4-B27B3099E012}"/>
              </a:ext>
            </a:extLst>
          </p:cNvPr>
          <p:cNvSpPr>
            <a:spLocks noGrp="1"/>
          </p:cNvSpPr>
          <p:nvPr>
            <p:ph type="body" sz="quarter" idx="12"/>
          </p:nvPr>
        </p:nvSpPr>
        <p:spPr/>
        <p:txBody>
          <a:bodyPr/>
          <a:lstStyle/>
          <a:p>
            <a:r>
              <a:rPr lang="en-US"/>
              <a:t>Many vendors in this space have been around for years and have convoluted systems with old-style interfaces. But one size doesn’t fit all. We can disrupt the category by solving the most critical issues specifically for this market.</a:t>
            </a:r>
          </a:p>
        </p:txBody>
      </p:sp>
      <p:sp>
        <p:nvSpPr>
          <p:cNvPr id="112" name="Text Placeholder 111">
            <a:extLst>
              <a:ext uri="{FF2B5EF4-FFF2-40B4-BE49-F238E27FC236}">
                <a16:creationId xmlns:a16="http://schemas.microsoft.com/office/drawing/2014/main" id="{F93EC1CC-B0DD-46AD-FF4E-086C63DE1DDB}"/>
              </a:ext>
            </a:extLst>
          </p:cNvPr>
          <p:cNvSpPr>
            <a:spLocks noGrp="1"/>
          </p:cNvSpPr>
          <p:nvPr>
            <p:ph type="body" sz="quarter" idx="14"/>
          </p:nvPr>
        </p:nvSpPr>
        <p:spPr/>
        <p:txBody>
          <a:bodyPr>
            <a:normAutofit lnSpcReduction="10000"/>
          </a:bodyPr>
          <a:lstStyle/>
          <a:p>
            <a:r>
              <a:rPr lang="en-US"/>
              <a:t>Designed for inexperienced customers.</a:t>
            </a:r>
          </a:p>
          <a:p>
            <a:r>
              <a:rPr lang="en-US"/>
              <a:t>Intend to offer many ready-to-use templates and examples.</a:t>
            </a:r>
          </a:p>
        </p:txBody>
      </p:sp>
      <p:sp>
        <p:nvSpPr>
          <p:cNvPr id="113" name="Text Placeholder 112">
            <a:extLst>
              <a:ext uri="{FF2B5EF4-FFF2-40B4-BE49-F238E27FC236}">
                <a16:creationId xmlns:a16="http://schemas.microsoft.com/office/drawing/2014/main" id="{653C0CC3-75AD-3BA5-2CEA-7E564E8AA35D}"/>
              </a:ext>
            </a:extLst>
          </p:cNvPr>
          <p:cNvSpPr>
            <a:spLocks noGrp="1"/>
          </p:cNvSpPr>
          <p:nvPr>
            <p:ph type="body" sz="quarter" idx="16"/>
          </p:nvPr>
        </p:nvSpPr>
        <p:spPr/>
        <p:txBody>
          <a:bodyPr/>
          <a:lstStyle/>
          <a:p>
            <a:r>
              <a:rPr lang="en-US"/>
              <a:t>Website design tools</a:t>
            </a:r>
          </a:p>
          <a:p>
            <a:r>
              <a:rPr lang="en-US"/>
              <a:t>Email marketing tools</a:t>
            </a:r>
          </a:p>
          <a:p>
            <a:r>
              <a:rPr lang="en-US"/>
              <a:t>Lightweight CRM tools</a:t>
            </a:r>
          </a:p>
        </p:txBody>
      </p:sp>
      <p:sp>
        <p:nvSpPr>
          <p:cNvPr id="114" name="Text Placeholder 113">
            <a:extLst>
              <a:ext uri="{FF2B5EF4-FFF2-40B4-BE49-F238E27FC236}">
                <a16:creationId xmlns:a16="http://schemas.microsoft.com/office/drawing/2014/main" id="{4BC71B7A-5EBC-6B7C-B86F-C4EB7B2FC39F}"/>
              </a:ext>
            </a:extLst>
          </p:cNvPr>
          <p:cNvSpPr>
            <a:spLocks noGrp="1"/>
          </p:cNvSpPr>
          <p:nvPr>
            <p:ph type="body" sz="quarter" idx="19"/>
          </p:nvPr>
        </p:nvSpPr>
        <p:spPr/>
        <p:txBody>
          <a:bodyPr/>
          <a:lstStyle/>
          <a:p>
            <a:r>
              <a:rPr lang="en-US"/>
              <a:t>Daily average usage. (The more they use, they more they value and the more they pay for it.)</a:t>
            </a:r>
          </a:p>
        </p:txBody>
      </p:sp>
      <p:sp>
        <p:nvSpPr>
          <p:cNvPr id="115" name="Text Placeholder 114">
            <a:extLst>
              <a:ext uri="{FF2B5EF4-FFF2-40B4-BE49-F238E27FC236}">
                <a16:creationId xmlns:a16="http://schemas.microsoft.com/office/drawing/2014/main" id="{074A63E3-AA30-A47A-954A-CDE745F45D55}"/>
              </a:ext>
            </a:extLst>
          </p:cNvPr>
          <p:cNvSpPr>
            <a:spLocks noGrp="1"/>
          </p:cNvSpPr>
          <p:nvPr>
            <p:ph type="body" sz="quarter" idx="20"/>
          </p:nvPr>
        </p:nvSpPr>
        <p:spPr/>
        <p:txBody>
          <a:bodyPr/>
          <a:lstStyle/>
          <a:p>
            <a:r>
              <a:rPr lang="en-US"/>
              <a:t>Monthly license fees based on the usage of various product features. (Pay for what you use).</a:t>
            </a:r>
          </a:p>
        </p:txBody>
      </p:sp>
      <p:sp>
        <p:nvSpPr>
          <p:cNvPr id="116" name="Text Placeholder 115">
            <a:extLst>
              <a:ext uri="{FF2B5EF4-FFF2-40B4-BE49-F238E27FC236}">
                <a16:creationId xmlns:a16="http://schemas.microsoft.com/office/drawing/2014/main" id="{CC5B6F8C-50A4-4283-DC08-E71CD300A340}"/>
              </a:ext>
            </a:extLst>
          </p:cNvPr>
          <p:cNvSpPr>
            <a:spLocks noGrp="1"/>
          </p:cNvSpPr>
          <p:nvPr>
            <p:ph type="body" sz="quarter" idx="22"/>
          </p:nvPr>
        </p:nvSpPr>
        <p:spPr/>
        <p:txBody>
          <a:bodyPr/>
          <a:lstStyle/>
          <a:p>
            <a:r>
              <a:rPr lang="en-US"/>
              <a:t>Continued spending on existing product teams.</a:t>
            </a:r>
          </a:p>
        </p:txBody>
      </p:sp>
      <p:sp>
        <p:nvSpPr>
          <p:cNvPr id="117" name="Text Placeholder 116">
            <a:extLst>
              <a:ext uri="{FF2B5EF4-FFF2-40B4-BE49-F238E27FC236}">
                <a16:creationId xmlns:a16="http://schemas.microsoft.com/office/drawing/2014/main" id="{C0C072C9-C52C-B79D-7B55-9BF749BB9AEE}"/>
              </a:ext>
            </a:extLst>
          </p:cNvPr>
          <p:cNvSpPr>
            <a:spLocks noGrp="1"/>
          </p:cNvSpPr>
          <p:nvPr>
            <p:ph type="body" sz="quarter" idx="23"/>
          </p:nvPr>
        </p:nvSpPr>
        <p:spPr/>
        <p:txBody>
          <a:bodyPr>
            <a:normAutofit lnSpcReduction="10000"/>
          </a:bodyPr>
          <a:lstStyle/>
          <a:p>
            <a:r>
              <a:rPr lang="en-US"/>
              <a:t>BuzBlu: management tools for small services businesses such as a hair or nail salon</a:t>
            </a:r>
          </a:p>
        </p:txBody>
      </p:sp>
      <p:sp>
        <p:nvSpPr>
          <p:cNvPr id="118" name="Text Placeholder 117">
            <a:extLst>
              <a:ext uri="{FF2B5EF4-FFF2-40B4-BE49-F238E27FC236}">
                <a16:creationId xmlns:a16="http://schemas.microsoft.com/office/drawing/2014/main" id="{371FD541-CD0E-8809-1596-CD52E0B53B6E}"/>
              </a:ext>
            </a:extLst>
          </p:cNvPr>
          <p:cNvSpPr>
            <a:spLocks noGrp="1"/>
          </p:cNvSpPr>
          <p:nvPr>
            <p:ph type="body" sz="quarter" idx="25"/>
          </p:nvPr>
        </p:nvSpPr>
        <p:spPr/>
        <p:txBody>
          <a:bodyPr>
            <a:normAutofit lnSpcReduction="10000"/>
          </a:bodyPr>
          <a:lstStyle/>
          <a:p>
            <a:r>
              <a:rPr lang="en-US"/>
              <a:t>Version 3 in market. Planning new version 4.</a:t>
            </a:r>
          </a:p>
        </p:txBody>
      </p:sp>
      <p:sp>
        <p:nvSpPr>
          <p:cNvPr id="120" name="Text Placeholder 119">
            <a:extLst>
              <a:ext uri="{FF2B5EF4-FFF2-40B4-BE49-F238E27FC236}">
                <a16:creationId xmlns:a16="http://schemas.microsoft.com/office/drawing/2014/main" id="{7FC5EDAA-535B-600A-4E2F-D1B6A868CBE6}"/>
              </a:ext>
            </a:extLst>
          </p:cNvPr>
          <p:cNvSpPr>
            <a:spLocks noGrp="1"/>
          </p:cNvSpPr>
          <p:nvPr>
            <p:ph type="body" sz="quarter" idx="27"/>
          </p:nvPr>
        </p:nvSpPr>
        <p:spPr/>
        <p:txBody>
          <a:bodyPr/>
          <a:lstStyle/>
          <a:p>
            <a:r>
              <a:rPr lang="en-US"/>
              <a:t>Cutting through the noise of so many alternatives. </a:t>
            </a:r>
          </a:p>
        </p:txBody>
      </p:sp>
      <p:sp>
        <p:nvSpPr>
          <p:cNvPr id="123" name="Text Placeholder 122">
            <a:extLst>
              <a:ext uri="{FF2B5EF4-FFF2-40B4-BE49-F238E27FC236}">
                <a16:creationId xmlns:a16="http://schemas.microsoft.com/office/drawing/2014/main" id="{2E884163-10EB-E4BF-1EC9-50B08EFA9B37}"/>
              </a:ext>
            </a:extLst>
          </p:cNvPr>
          <p:cNvSpPr>
            <a:spLocks noGrp="1"/>
          </p:cNvSpPr>
          <p:nvPr>
            <p:ph type="body" sz="quarter" idx="31"/>
          </p:nvPr>
        </p:nvSpPr>
        <p:spPr/>
        <p:txBody>
          <a:bodyPr>
            <a:normAutofit/>
          </a:bodyPr>
          <a:lstStyle/>
          <a:p>
            <a:r>
              <a:rPr lang="en-US"/>
              <a:t>Small services businesses</a:t>
            </a:r>
          </a:p>
        </p:txBody>
      </p:sp>
      <p:sp>
        <p:nvSpPr>
          <p:cNvPr id="3" name="Text Placeholder 2">
            <a:extLst>
              <a:ext uri="{FF2B5EF4-FFF2-40B4-BE49-F238E27FC236}">
                <a16:creationId xmlns:a16="http://schemas.microsoft.com/office/drawing/2014/main" id="{86218F40-CB02-2F9B-9DB7-93EF1B6F6F4B}"/>
              </a:ext>
            </a:extLst>
          </p:cNvPr>
          <p:cNvSpPr>
            <a:spLocks noGrp="1"/>
          </p:cNvSpPr>
          <p:nvPr>
            <p:ph type="body" sz="quarter" idx="26"/>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4A811667-2BD2-5DCA-87FC-5C2D86E04E0F}"/>
              </a:ext>
            </a:extLst>
          </p:cNvPr>
          <p:cNvSpPr>
            <a:spLocks noGrp="1"/>
          </p:cNvSpPr>
          <p:nvPr>
            <p:ph type="body" sz="quarter" idx="33"/>
          </p:nvPr>
        </p:nvSpPr>
        <p:spPr/>
        <p:txBody>
          <a:bodyPr/>
          <a:lstStyle/>
          <a:p>
            <a:endParaRPr lang="en-US"/>
          </a:p>
        </p:txBody>
      </p:sp>
      <p:sp>
        <p:nvSpPr>
          <p:cNvPr id="124" name="Text Placeholder 123">
            <a:extLst>
              <a:ext uri="{FF2B5EF4-FFF2-40B4-BE49-F238E27FC236}">
                <a16:creationId xmlns:a16="http://schemas.microsoft.com/office/drawing/2014/main" id="{FA6631B9-2D2A-603F-A2B3-E706FC7E0969}"/>
              </a:ext>
            </a:extLst>
          </p:cNvPr>
          <p:cNvSpPr>
            <a:spLocks noGrp="1"/>
          </p:cNvSpPr>
          <p:nvPr>
            <p:ph type="body" sz="quarter" idx="32"/>
          </p:nvPr>
        </p:nvSpPr>
        <p:spPr/>
        <p:txBody>
          <a:bodyPr/>
          <a:lstStyle/>
          <a:p>
            <a:r>
              <a:rPr lang="en-US"/>
              <a:t>One license </a:t>
            </a:r>
          </a:p>
          <a:p>
            <a:r>
              <a:rPr lang="en-US"/>
              <a:t>One UI designed for inexperienced staff</a:t>
            </a:r>
          </a:p>
          <a:p>
            <a:r>
              <a:rPr lang="en-US"/>
              <a:t>Eliminate redundant tools</a:t>
            </a:r>
          </a:p>
        </p:txBody>
      </p:sp>
      <p:sp>
        <p:nvSpPr>
          <p:cNvPr id="126" name="Text Placeholder 125">
            <a:extLst>
              <a:ext uri="{FF2B5EF4-FFF2-40B4-BE49-F238E27FC236}">
                <a16:creationId xmlns:a16="http://schemas.microsoft.com/office/drawing/2014/main" id="{EBBC7A50-4F90-0345-678F-BDA4CE9121CD}"/>
              </a:ext>
            </a:extLst>
          </p:cNvPr>
          <p:cNvSpPr>
            <a:spLocks noGrp="1"/>
          </p:cNvSpPr>
          <p:nvPr>
            <p:ph type="body" sz="quarter" idx="34"/>
          </p:nvPr>
        </p:nvSpPr>
        <p:spPr/>
        <p:txBody>
          <a:bodyPr/>
          <a:lstStyle/>
          <a:p>
            <a:r>
              <a:rPr lang="en-US"/>
              <a:t>All your sales and marketing tools in one place with one source of data, a common look and feel, and designed for regular people. </a:t>
            </a:r>
          </a:p>
        </p:txBody>
      </p:sp>
      <p:sp>
        <p:nvSpPr>
          <p:cNvPr id="127" name="Text Placeholder 126">
            <a:extLst>
              <a:ext uri="{FF2B5EF4-FFF2-40B4-BE49-F238E27FC236}">
                <a16:creationId xmlns:a16="http://schemas.microsoft.com/office/drawing/2014/main" id="{3A1415AE-C5DF-70A8-8E04-D01318662625}"/>
              </a:ext>
            </a:extLst>
          </p:cNvPr>
          <p:cNvSpPr>
            <a:spLocks noGrp="1"/>
          </p:cNvSpPr>
          <p:nvPr>
            <p:ph type="body" sz="quarter" idx="35"/>
          </p:nvPr>
        </p:nvSpPr>
        <p:spPr/>
        <p:txBody>
          <a:bodyPr/>
          <a:lstStyle/>
          <a:p>
            <a:r>
              <a:rPr lang="en-US"/>
              <a:t>Small business owners are expert in their businesses and not in marketing or technology. </a:t>
            </a:r>
          </a:p>
        </p:txBody>
      </p:sp>
      <p:sp>
        <p:nvSpPr>
          <p:cNvPr id="128" name="Text Placeholder 127">
            <a:extLst>
              <a:ext uri="{FF2B5EF4-FFF2-40B4-BE49-F238E27FC236}">
                <a16:creationId xmlns:a16="http://schemas.microsoft.com/office/drawing/2014/main" id="{7FA6F533-387F-79F0-D2A3-9E521B731662}"/>
              </a:ext>
            </a:extLst>
          </p:cNvPr>
          <p:cNvSpPr>
            <a:spLocks noGrp="1"/>
          </p:cNvSpPr>
          <p:nvPr>
            <p:ph type="body" sz="quarter" idx="36"/>
          </p:nvPr>
        </p:nvSpPr>
        <p:spPr/>
        <p:txBody>
          <a:bodyPr>
            <a:normAutofit/>
          </a:bodyPr>
          <a:lstStyle/>
          <a:p>
            <a:r>
              <a:rPr lang="en-US"/>
              <a:t>Receptionists with limited computer skills.</a:t>
            </a:r>
          </a:p>
        </p:txBody>
      </p:sp>
      <p:sp>
        <p:nvSpPr>
          <p:cNvPr id="2" name="Rectangle 1">
            <a:extLst>
              <a:ext uri="{FF2B5EF4-FFF2-40B4-BE49-F238E27FC236}">
                <a16:creationId xmlns:a16="http://schemas.microsoft.com/office/drawing/2014/main" id="{32E46259-DFDF-6CD7-CB6D-774ACFBE80D3}"/>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203623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C46B32C-8A39-5659-09AE-F4769C70CD88}"/>
              </a:ext>
            </a:extLst>
          </p:cNvPr>
          <p:cNvSpPr>
            <a:spLocks noGrp="1"/>
          </p:cNvSpPr>
          <p:nvPr>
            <p:ph type="body" sz="quarter" idx="28"/>
          </p:nvPr>
        </p:nvSpPr>
        <p:spPr/>
        <p:txBody>
          <a:bodyPr/>
          <a:lstStyle/>
          <a:p>
            <a:endParaRPr lang="en-US"/>
          </a:p>
        </p:txBody>
      </p:sp>
      <p:sp>
        <p:nvSpPr>
          <p:cNvPr id="17" name="Text Placeholder 16">
            <a:extLst>
              <a:ext uri="{FF2B5EF4-FFF2-40B4-BE49-F238E27FC236}">
                <a16:creationId xmlns:a16="http://schemas.microsoft.com/office/drawing/2014/main" id="{E89CC7DC-A9B7-9291-2F6C-4FCE6BCCE547}"/>
              </a:ext>
            </a:extLst>
          </p:cNvPr>
          <p:cNvSpPr>
            <a:spLocks noGrp="1"/>
          </p:cNvSpPr>
          <p:nvPr>
            <p:ph type="body" sz="quarter" idx="29"/>
          </p:nvPr>
        </p:nvSpPr>
        <p:spPr/>
        <p:txBody>
          <a:bodyPr/>
          <a:lstStyle/>
          <a:p>
            <a:endParaRPr lang="en-US"/>
          </a:p>
        </p:txBody>
      </p:sp>
      <p:sp>
        <p:nvSpPr>
          <p:cNvPr id="18" name="Text Placeholder 17">
            <a:extLst>
              <a:ext uri="{FF2B5EF4-FFF2-40B4-BE49-F238E27FC236}">
                <a16:creationId xmlns:a16="http://schemas.microsoft.com/office/drawing/2014/main" id="{2A036ED8-C4F0-398E-AD3E-20CA2D15198D}"/>
              </a:ext>
            </a:extLst>
          </p:cNvPr>
          <p:cNvSpPr>
            <a:spLocks noGrp="1"/>
          </p:cNvSpPr>
          <p:nvPr>
            <p:ph type="body" sz="quarter" idx="32"/>
          </p:nvPr>
        </p:nvSpPr>
        <p:spPr/>
        <p:txBody>
          <a:bodyPr/>
          <a:lstStyle/>
          <a:p>
            <a:endParaRPr lang="en-US"/>
          </a:p>
        </p:txBody>
      </p:sp>
      <p:sp>
        <p:nvSpPr>
          <p:cNvPr id="19" name="Text Placeholder 18">
            <a:extLst>
              <a:ext uri="{FF2B5EF4-FFF2-40B4-BE49-F238E27FC236}">
                <a16:creationId xmlns:a16="http://schemas.microsoft.com/office/drawing/2014/main" id="{41674E56-F926-9471-1C8E-0369075EF7C6}"/>
              </a:ext>
            </a:extLst>
          </p:cNvPr>
          <p:cNvSpPr>
            <a:spLocks noGrp="1"/>
          </p:cNvSpPr>
          <p:nvPr>
            <p:ph type="body" sz="quarter" idx="33"/>
          </p:nvPr>
        </p:nvSpPr>
        <p:spPr/>
        <p:txBody>
          <a:bodyPr/>
          <a:lstStyle/>
          <a:p>
            <a:endParaRPr lang="en-US"/>
          </a:p>
        </p:txBody>
      </p:sp>
      <p:sp>
        <p:nvSpPr>
          <p:cNvPr id="20" name="Text Placeholder 19">
            <a:extLst>
              <a:ext uri="{FF2B5EF4-FFF2-40B4-BE49-F238E27FC236}">
                <a16:creationId xmlns:a16="http://schemas.microsoft.com/office/drawing/2014/main" id="{0E0CBB70-A18C-FC4C-F6D5-79902818E745}"/>
              </a:ext>
            </a:extLst>
          </p:cNvPr>
          <p:cNvSpPr>
            <a:spLocks noGrp="1"/>
          </p:cNvSpPr>
          <p:nvPr>
            <p:ph type="body" sz="quarter" idx="37"/>
          </p:nvPr>
        </p:nvSpPr>
        <p:spPr/>
        <p:txBody>
          <a:bodyPr/>
          <a:lstStyle/>
          <a:p>
            <a:endParaRPr lang="en-US"/>
          </a:p>
        </p:txBody>
      </p:sp>
      <p:sp>
        <p:nvSpPr>
          <p:cNvPr id="15" name="Text Placeholder 14">
            <a:extLst>
              <a:ext uri="{FF2B5EF4-FFF2-40B4-BE49-F238E27FC236}">
                <a16:creationId xmlns:a16="http://schemas.microsoft.com/office/drawing/2014/main" id="{0FE10BE2-8017-DF74-B9C7-7257456D699B}"/>
              </a:ext>
            </a:extLst>
          </p:cNvPr>
          <p:cNvSpPr>
            <a:spLocks noGrp="1"/>
          </p:cNvSpPr>
          <p:nvPr>
            <p:ph type="body" sz="quarter" idx="26"/>
          </p:nvPr>
        </p:nvSpPr>
        <p:spPr/>
        <p:txBody>
          <a:bodyPr/>
          <a:lstStyle/>
          <a:p>
            <a:endParaRPr lang="en-US"/>
          </a:p>
        </p:txBody>
      </p:sp>
      <p:sp>
        <p:nvSpPr>
          <p:cNvPr id="22" name="Text Placeholder 21">
            <a:extLst>
              <a:ext uri="{FF2B5EF4-FFF2-40B4-BE49-F238E27FC236}">
                <a16:creationId xmlns:a16="http://schemas.microsoft.com/office/drawing/2014/main" id="{F17E422C-5CBE-980D-D382-E2C90707B2C5}"/>
              </a:ext>
            </a:extLst>
          </p:cNvPr>
          <p:cNvSpPr>
            <a:spLocks noGrp="1"/>
          </p:cNvSpPr>
          <p:nvPr>
            <p:ph type="body" sz="quarter" idx="39"/>
          </p:nvPr>
        </p:nvSpPr>
        <p:spPr/>
        <p:txBody>
          <a:bodyPr/>
          <a:lstStyle/>
          <a:p>
            <a:endParaRPr lang="en-US"/>
          </a:p>
        </p:txBody>
      </p:sp>
      <p:sp>
        <p:nvSpPr>
          <p:cNvPr id="23" name="Text Placeholder 22">
            <a:extLst>
              <a:ext uri="{FF2B5EF4-FFF2-40B4-BE49-F238E27FC236}">
                <a16:creationId xmlns:a16="http://schemas.microsoft.com/office/drawing/2014/main" id="{5A0040DE-7464-D13C-1CAB-838CAB6A985C}"/>
              </a:ext>
            </a:extLst>
          </p:cNvPr>
          <p:cNvSpPr>
            <a:spLocks noGrp="1"/>
          </p:cNvSpPr>
          <p:nvPr>
            <p:ph type="body" sz="quarter" idx="40"/>
          </p:nvPr>
        </p:nvSpPr>
        <p:spPr/>
        <p:txBody>
          <a:bodyPr/>
          <a:lstStyle/>
          <a:p>
            <a:endParaRPr lang="en-US"/>
          </a:p>
        </p:txBody>
      </p:sp>
      <p:sp>
        <p:nvSpPr>
          <p:cNvPr id="24" name="Text Placeholder 23">
            <a:extLst>
              <a:ext uri="{FF2B5EF4-FFF2-40B4-BE49-F238E27FC236}">
                <a16:creationId xmlns:a16="http://schemas.microsoft.com/office/drawing/2014/main" id="{E7503410-2584-B4AC-DCBD-3E4AD834B5D0}"/>
              </a:ext>
            </a:extLst>
          </p:cNvPr>
          <p:cNvSpPr>
            <a:spLocks noGrp="1"/>
          </p:cNvSpPr>
          <p:nvPr>
            <p:ph type="body" sz="quarter" idx="41"/>
          </p:nvPr>
        </p:nvSpPr>
        <p:spPr/>
        <p:txBody>
          <a:bodyPr/>
          <a:lstStyle/>
          <a:p>
            <a:endParaRPr lang="en-US"/>
          </a:p>
        </p:txBody>
      </p:sp>
      <p:sp>
        <p:nvSpPr>
          <p:cNvPr id="21" name="Text Placeholder 20">
            <a:extLst>
              <a:ext uri="{FF2B5EF4-FFF2-40B4-BE49-F238E27FC236}">
                <a16:creationId xmlns:a16="http://schemas.microsoft.com/office/drawing/2014/main" id="{75D441EF-5AF8-786A-ED8E-6D075D2EEA7E}"/>
              </a:ext>
            </a:extLst>
          </p:cNvPr>
          <p:cNvSpPr>
            <a:spLocks noGrp="1"/>
          </p:cNvSpPr>
          <p:nvPr>
            <p:ph type="body" sz="quarter" idx="38"/>
          </p:nvPr>
        </p:nvSpPr>
        <p:spPr/>
        <p:txBody>
          <a:bodyPr/>
          <a:lstStyle/>
          <a:p>
            <a:endParaRPr lang="en-US"/>
          </a:p>
        </p:txBody>
      </p:sp>
      <p:sp>
        <p:nvSpPr>
          <p:cNvPr id="25" name="Text Placeholder 24">
            <a:extLst>
              <a:ext uri="{FF2B5EF4-FFF2-40B4-BE49-F238E27FC236}">
                <a16:creationId xmlns:a16="http://schemas.microsoft.com/office/drawing/2014/main" id="{EAAEB4C8-12F9-B9E4-16B7-67F901555BDD}"/>
              </a:ext>
            </a:extLst>
          </p:cNvPr>
          <p:cNvSpPr>
            <a:spLocks noGrp="1"/>
          </p:cNvSpPr>
          <p:nvPr>
            <p:ph type="body" sz="quarter" idx="42"/>
          </p:nvPr>
        </p:nvSpPr>
        <p:spPr/>
        <p:txBody>
          <a:bodyPr/>
          <a:lstStyle/>
          <a:p>
            <a:endParaRPr lang="en-US"/>
          </a:p>
        </p:txBody>
      </p:sp>
      <p:sp>
        <p:nvSpPr>
          <p:cNvPr id="26" name="Text Placeholder 25">
            <a:extLst>
              <a:ext uri="{FF2B5EF4-FFF2-40B4-BE49-F238E27FC236}">
                <a16:creationId xmlns:a16="http://schemas.microsoft.com/office/drawing/2014/main" id="{49D02779-7E7D-8E27-F07F-4EB91396E360}"/>
              </a:ext>
            </a:extLst>
          </p:cNvPr>
          <p:cNvSpPr>
            <a:spLocks noGrp="1"/>
          </p:cNvSpPr>
          <p:nvPr>
            <p:ph type="body" sz="quarter" idx="52"/>
          </p:nvPr>
        </p:nvSpPr>
        <p:spPr/>
        <p:txBody>
          <a:bodyPr/>
          <a:lstStyle/>
          <a:p>
            <a:endParaRPr lang="en-US"/>
          </a:p>
        </p:txBody>
      </p:sp>
      <p:sp>
        <p:nvSpPr>
          <p:cNvPr id="27" name="Text Placeholder 26">
            <a:extLst>
              <a:ext uri="{FF2B5EF4-FFF2-40B4-BE49-F238E27FC236}">
                <a16:creationId xmlns:a16="http://schemas.microsoft.com/office/drawing/2014/main" id="{8784DBFB-14F8-0ADF-5846-21979D4C72F6}"/>
              </a:ext>
            </a:extLst>
          </p:cNvPr>
          <p:cNvSpPr>
            <a:spLocks noGrp="1"/>
          </p:cNvSpPr>
          <p:nvPr>
            <p:ph type="body" sz="quarter" idx="53"/>
          </p:nvPr>
        </p:nvSpPr>
        <p:spPr/>
        <p:txBody>
          <a:bodyPr/>
          <a:lstStyle/>
          <a:p>
            <a:endParaRPr lang="en-US"/>
          </a:p>
        </p:txBody>
      </p:sp>
    </p:spTree>
    <p:extLst>
      <p:ext uri="{BB962C8B-B14F-4D97-AF65-F5344CB8AC3E}">
        <p14:creationId xmlns:p14="http://schemas.microsoft.com/office/powerpoint/2010/main" val="421755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767B9-6A4D-6E6B-BEF8-D315C9AAEA7A}"/>
            </a:ext>
          </a:extLst>
        </p:cNvPr>
        <p:cNvGrpSpPr/>
        <p:nvPr/>
      </p:nvGrpSpPr>
      <p:grpSpPr>
        <a:xfrm>
          <a:off x="0" y="0"/>
          <a:ext cx="0" cy="0"/>
          <a:chOff x="0" y="0"/>
          <a:chExt cx="0" cy="0"/>
        </a:xfrm>
      </p:grpSpPr>
      <p:sp>
        <p:nvSpPr>
          <p:cNvPr id="68" name="Text Placeholder 67">
            <a:extLst>
              <a:ext uri="{FF2B5EF4-FFF2-40B4-BE49-F238E27FC236}">
                <a16:creationId xmlns:a16="http://schemas.microsoft.com/office/drawing/2014/main" id="{AF680D63-FE6E-FBAB-C068-B3112CE7291D}"/>
              </a:ext>
            </a:extLst>
          </p:cNvPr>
          <p:cNvSpPr>
            <a:spLocks noGrp="1"/>
          </p:cNvSpPr>
          <p:nvPr>
            <p:ph type="body" sz="quarter" idx="28"/>
          </p:nvPr>
        </p:nvSpPr>
        <p:spPr/>
        <p:txBody>
          <a:bodyPr>
            <a:normAutofit/>
          </a:bodyPr>
          <a:lstStyle/>
          <a:p>
            <a:r>
              <a:rPr lang="en-US"/>
              <a:t>Sally, the salon owner</a:t>
            </a:r>
          </a:p>
        </p:txBody>
      </p:sp>
      <p:sp>
        <p:nvSpPr>
          <p:cNvPr id="69" name="Text Placeholder 68">
            <a:extLst>
              <a:ext uri="{FF2B5EF4-FFF2-40B4-BE49-F238E27FC236}">
                <a16:creationId xmlns:a16="http://schemas.microsoft.com/office/drawing/2014/main" id="{8BECC6DF-D40C-AB74-5058-95A32083C028}"/>
              </a:ext>
            </a:extLst>
          </p:cNvPr>
          <p:cNvSpPr>
            <a:spLocks noGrp="1"/>
          </p:cNvSpPr>
          <p:nvPr>
            <p:ph type="body" sz="quarter" idx="29"/>
          </p:nvPr>
        </p:nvSpPr>
        <p:spPr/>
        <p:txBody>
          <a:bodyPr/>
          <a:lstStyle/>
          <a:p>
            <a:r>
              <a:rPr lang="en-US"/>
              <a:t>A small business owner. She is expert in their businesses but not in marketing or technology. </a:t>
            </a:r>
          </a:p>
        </p:txBody>
      </p:sp>
      <p:sp>
        <p:nvSpPr>
          <p:cNvPr id="70" name="Text Placeholder 69">
            <a:extLst>
              <a:ext uri="{FF2B5EF4-FFF2-40B4-BE49-F238E27FC236}">
                <a16:creationId xmlns:a16="http://schemas.microsoft.com/office/drawing/2014/main" id="{72284D98-2232-972E-711A-9F874876DB31}"/>
              </a:ext>
            </a:extLst>
          </p:cNvPr>
          <p:cNvSpPr>
            <a:spLocks noGrp="1"/>
          </p:cNvSpPr>
          <p:nvPr>
            <p:ph type="body" sz="quarter" idx="32"/>
          </p:nvPr>
        </p:nvSpPr>
        <p:spPr>
          <a:noFill/>
        </p:spPr>
        <p:txBody>
          <a:bodyPr>
            <a:normAutofit lnSpcReduction="10000"/>
          </a:bodyPr>
          <a:lstStyle/>
          <a:p>
            <a:r>
              <a:rPr lang="en-US"/>
              <a:t>8:00 AM - The salon opens, and Sally greets clients, assigns staff to their stations, and oversees the morning appointments.</a:t>
            </a:r>
          </a:p>
          <a:p>
            <a:r>
              <a:rPr lang="en-US"/>
              <a:t>12:00 PM - Sally takes a break for lunch, using this time to catch up on administrative tasks, such as inventory management and bookkeeping.</a:t>
            </a:r>
          </a:p>
          <a:p>
            <a:r>
              <a:rPr lang="en-US"/>
              <a:t>1:00 PM - After lunch, she resumes managing the salon floor, assisting stylists, and attending to client needs.</a:t>
            </a:r>
          </a:p>
          <a:p>
            <a:r>
              <a:rPr lang="en-US"/>
              <a:t>5:00 PM - The salon closes, and Sally reviews the day's sales and performance metrics before finalizing staff schedules for the following day.. </a:t>
            </a:r>
          </a:p>
        </p:txBody>
      </p:sp>
      <p:sp>
        <p:nvSpPr>
          <p:cNvPr id="71" name="Text Placeholder 70">
            <a:extLst>
              <a:ext uri="{FF2B5EF4-FFF2-40B4-BE49-F238E27FC236}">
                <a16:creationId xmlns:a16="http://schemas.microsoft.com/office/drawing/2014/main" id="{05F4319F-2D3D-20BD-B566-7AA9E2B33B6E}"/>
              </a:ext>
            </a:extLst>
          </p:cNvPr>
          <p:cNvSpPr>
            <a:spLocks noGrp="1"/>
          </p:cNvSpPr>
          <p:nvPr>
            <p:ph type="body" sz="quarter" idx="33"/>
          </p:nvPr>
        </p:nvSpPr>
        <p:spPr/>
        <p:txBody>
          <a:bodyPr>
            <a:normAutofit fontScale="92500" lnSpcReduction="10000"/>
          </a:bodyPr>
          <a:lstStyle/>
          <a:p>
            <a:r>
              <a:rPr lang="en-US"/>
              <a:t>Attracting new customers. </a:t>
            </a:r>
          </a:p>
          <a:p>
            <a:r>
              <a:rPr lang="en-US"/>
              <a:t>Scheduling customers and stylists.</a:t>
            </a:r>
          </a:p>
          <a:p>
            <a:r>
              <a:rPr lang="en-US"/>
              <a:t>Whenever there’s a technical issue, she has to call a consultant which is both expensive and time consuming. </a:t>
            </a:r>
          </a:p>
        </p:txBody>
      </p:sp>
      <p:sp>
        <p:nvSpPr>
          <p:cNvPr id="72" name="Text Placeholder 71">
            <a:extLst>
              <a:ext uri="{FF2B5EF4-FFF2-40B4-BE49-F238E27FC236}">
                <a16:creationId xmlns:a16="http://schemas.microsoft.com/office/drawing/2014/main" id="{FCA5A56E-B56E-496B-75AF-F17CF4455B8C}"/>
              </a:ext>
            </a:extLst>
          </p:cNvPr>
          <p:cNvSpPr>
            <a:spLocks noGrp="1"/>
          </p:cNvSpPr>
          <p:nvPr>
            <p:ph type="body" sz="quarter" idx="37"/>
          </p:nvPr>
        </p:nvSpPr>
        <p:spPr/>
        <p:txBody>
          <a:bodyPr/>
          <a:lstStyle/>
          <a:p>
            <a:pPr>
              <a:spcAft>
                <a:spcPts val="300"/>
              </a:spcAft>
            </a:pPr>
            <a:r>
              <a:rPr lang="en-US"/>
              <a:t>Laptop and a mobile phone. </a:t>
            </a:r>
          </a:p>
          <a:p>
            <a:pPr>
              <a:spcAft>
                <a:spcPts val="300"/>
              </a:spcAft>
            </a:pPr>
            <a:r>
              <a:rPr lang="en-US"/>
              <a:t>Familiar with Facebook and other social media. </a:t>
            </a:r>
          </a:p>
          <a:p>
            <a:pPr>
              <a:spcAft>
                <a:spcPts val="300"/>
              </a:spcAft>
            </a:pPr>
            <a:r>
              <a:rPr lang="en-US"/>
              <a:t>Novice user of QuickBooks but relies on an accountant for anything advanced. </a:t>
            </a:r>
          </a:p>
        </p:txBody>
      </p:sp>
      <p:sp>
        <p:nvSpPr>
          <p:cNvPr id="4" name="Text Placeholder 3">
            <a:extLst>
              <a:ext uri="{FF2B5EF4-FFF2-40B4-BE49-F238E27FC236}">
                <a16:creationId xmlns:a16="http://schemas.microsoft.com/office/drawing/2014/main" id="{FEA8D189-7D1C-BD0B-F8A9-6CF14316CC0D}"/>
              </a:ext>
            </a:extLst>
          </p:cNvPr>
          <p:cNvSpPr>
            <a:spLocks noGrp="1"/>
          </p:cNvSpPr>
          <p:nvPr>
            <p:ph type="body" sz="quarter" idx="26"/>
          </p:nvPr>
        </p:nvSpPr>
        <p:spPr/>
        <p:txBody>
          <a:bodyPr/>
          <a:lstStyle/>
          <a:p>
            <a:endParaRPr lang="en-US"/>
          </a:p>
        </p:txBody>
      </p:sp>
      <p:sp>
        <p:nvSpPr>
          <p:cNvPr id="74" name="Text Placeholder 73">
            <a:extLst>
              <a:ext uri="{FF2B5EF4-FFF2-40B4-BE49-F238E27FC236}">
                <a16:creationId xmlns:a16="http://schemas.microsoft.com/office/drawing/2014/main" id="{E6C3A7FE-36FC-D28D-FDD2-E1A5126324E5}"/>
              </a:ext>
            </a:extLst>
          </p:cNvPr>
          <p:cNvSpPr>
            <a:spLocks noGrp="1"/>
          </p:cNvSpPr>
          <p:nvPr>
            <p:ph type="body" sz="quarter" idx="39"/>
          </p:nvPr>
        </p:nvSpPr>
        <p:spPr/>
        <p:txBody>
          <a:bodyPr/>
          <a:lstStyle/>
          <a:p>
            <a:r>
              <a:rPr lang="en-US"/>
              <a:t>Keep her customers coming back and ensuring a great customer visit and make sure the stylists have sufficient customers.</a:t>
            </a:r>
          </a:p>
        </p:txBody>
      </p:sp>
      <p:sp>
        <p:nvSpPr>
          <p:cNvPr id="75" name="Text Placeholder 74">
            <a:extLst>
              <a:ext uri="{FF2B5EF4-FFF2-40B4-BE49-F238E27FC236}">
                <a16:creationId xmlns:a16="http://schemas.microsoft.com/office/drawing/2014/main" id="{5D09801C-1D41-0C80-407B-3CB754543B07}"/>
              </a:ext>
            </a:extLst>
          </p:cNvPr>
          <p:cNvSpPr>
            <a:spLocks noGrp="1"/>
          </p:cNvSpPr>
          <p:nvPr>
            <p:ph type="body" sz="quarter" idx="40"/>
          </p:nvPr>
        </p:nvSpPr>
        <p:spPr/>
        <p:txBody>
          <a:bodyPr/>
          <a:lstStyle/>
          <a:p>
            <a:pPr>
              <a:spcAft>
                <a:spcPts val="300"/>
              </a:spcAft>
            </a:pPr>
            <a:r>
              <a:rPr lang="en-US"/>
              <a:t>Good with people and schmoozing customers. </a:t>
            </a:r>
          </a:p>
          <a:p>
            <a:pPr>
              <a:spcAft>
                <a:spcPts val="300"/>
              </a:spcAft>
            </a:pPr>
            <a:r>
              <a:rPr lang="en-US"/>
              <a:t>Some limited capabilities with spreadsheets.</a:t>
            </a:r>
          </a:p>
          <a:p>
            <a:pPr>
              <a:spcAft>
                <a:spcPts val="300"/>
              </a:spcAft>
            </a:pPr>
            <a:r>
              <a:rPr lang="en-US"/>
              <a:t>She understands cash flow. </a:t>
            </a:r>
          </a:p>
        </p:txBody>
      </p:sp>
      <p:sp>
        <p:nvSpPr>
          <p:cNvPr id="76" name="Text Placeholder 75">
            <a:extLst>
              <a:ext uri="{FF2B5EF4-FFF2-40B4-BE49-F238E27FC236}">
                <a16:creationId xmlns:a16="http://schemas.microsoft.com/office/drawing/2014/main" id="{0838C6FF-C200-75C1-FA33-B82DF9B801B1}"/>
              </a:ext>
            </a:extLst>
          </p:cNvPr>
          <p:cNvSpPr>
            <a:spLocks noGrp="1"/>
          </p:cNvSpPr>
          <p:nvPr>
            <p:ph type="body" sz="quarter" idx="41"/>
          </p:nvPr>
        </p:nvSpPr>
        <p:spPr/>
        <p:txBody>
          <a:bodyPr>
            <a:normAutofit/>
          </a:bodyPr>
          <a:lstStyle/>
          <a:p>
            <a:pPr>
              <a:spcAft>
                <a:spcPts val="300"/>
              </a:spcAft>
            </a:pPr>
            <a:r>
              <a:rPr lang="en-US"/>
              <a:t>Facebook. She probably has a page for her business. </a:t>
            </a:r>
          </a:p>
        </p:txBody>
      </p:sp>
      <p:sp>
        <p:nvSpPr>
          <p:cNvPr id="32" name="Text Placeholder 31">
            <a:extLst>
              <a:ext uri="{FF2B5EF4-FFF2-40B4-BE49-F238E27FC236}">
                <a16:creationId xmlns:a16="http://schemas.microsoft.com/office/drawing/2014/main" id="{3DBE1688-F2E2-FFFB-DE39-16DE4A167727}"/>
              </a:ext>
            </a:extLst>
          </p:cNvPr>
          <p:cNvSpPr>
            <a:spLocks noGrp="1"/>
          </p:cNvSpPr>
          <p:nvPr>
            <p:ph type="body" sz="quarter" idx="38"/>
          </p:nvPr>
        </p:nvSpPr>
        <p:spPr/>
        <p:txBody>
          <a:bodyPr/>
          <a:lstStyle/>
          <a:p>
            <a:r>
              <a:rPr lang="en-US"/>
              <a:t>“The Boss”</a:t>
            </a:r>
          </a:p>
        </p:txBody>
      </p:sp>
      <p:sp>
        <p:nvSpPr>
          <p:cNvPr id="77" name="Text Placeholder 76">
            <a:extLst>
              <a:ext uri="{FF2B5EF4-FFF2-40B4-BE49-F238E27FC236}">
                <a16:creationId xmlns:a16="http://schemas.microsoft.com/office/drawing/2014/main" id="{FBE5BBCF-3BC1-F312-B64D-01DED0EBED02}"/>
              </a:ext>
            </a:extLst>
          </p:cNvPr>
          <p:cNvSpPr>
            <a:spLocks noGrp="1"/>
          </p:cNvSpPr>
          <p:nvPr>
            <p:ph type="body" sz="quarter" idx="42"/>
          </p:nvPr>
        </p:nvSpPr>
        <p:spPr/>
        <p:txBody>
          <a:bodyPr>
            <a:normAutofit lnSpcReduction="10000"/>
          </a:bodyPr>
          <a:lstStyle/>
          <a:p>
            <a:r>
              <a:rPr lang="en-US"/>
              <a:t>Small services businesses such as hair salon</a:t>
            </a:r>
          </a:p>
        </p:txBody>
      </p:sp>
      <p:sp>
        <p:nvSpPr>
          <p:cNvPr id="78" name="Text Placeholder 77">
            <a:extLst>
              <a:ext uri="{FF2B5EF4-FFF2-40B4-BE49-F238E27FC236}">
                <a16:creationId xmlns:a16="http://schemas.microsoft.com/office/drawing/2014/main" id="{CB530905-0CD2-91DD-BC8D-46143C073476}"/>
              </a:ext>
            </a:extLst>
          </p:cNvPr>
          <p:cNvSpPr>
            <a:spLocks noGrp="1"/>
          </p:cNvSpPr>
          <p:nvPr>
            <p:ph type="body" sz="quarter" idx="52"/>
          </p:nvPr>
        </p:nvSpPr>
        <p:spPr/>
        <p:txBody>
          <a:bodyPr>
            <a:normAutofit/>
          </a:bodyPr>
          <a:lstStyle/>
          <a:p>
            <a:r>
              <a:rPr lang="en-US"/>
              <a:t>Office management systems</a:t>
            </a:r>
          </a:p>
        </p:txBody>
      </p:sp>
      <p:sp>
        <p:nvSpPr>
          <p:cNvPr id="6" name="Text Placeholder 5">
            <a:extLst>
              <a:ext uri="{FF2B5EF4-FFF2-40B4-BE49-F238E27FC236}">
                <a16:creationId xmlns:a16="http://schemas.microsoft.com/office/drawing/2014/main" id="{0098B995-4EB3-30D8-A299-5BC1F46749C5}"/>
              </a:ext>
            </a:extLst>
          </p:cNvPr>
          <p:cNvSpPr>
            <a:spLocks noGrp="1"/>
          </p:cNvSpPr>
          <p:nvPr>
            <p:ph type="body" sz="quarter" idx="53"/>
          </p:nvPr>
        </p:nvSpPr>
        <p:spPr/>
        <p:txBody>
          <a:bodyPr>
            <a:normAutofit lnSpcReduction="10000"/>
          </a:bodyPr>
          <a:lstStyle/>
          <a:p>
            <a:r>
              <a:rPr lang="en-US"/>
              <a:t>Email for customer-related information such as billing.</a:t>
            </a:r>
          </a:p>
          <a:p>
            <a:r>
              <a:rPr lang="en-US"/>
              <a:t>In-app for product notifications.  </a:t>
            </a:r>
          </a:p>
        </p:txBody>
      </p:sp>
      <p:sp>
        <p:nvSpPr>
          <p:cNvPr id="2" name="Rectangle 1">
            <a:extLst>
              <a:ext uri="{FF2B5EF4-FFF2-40B4-BE49-F238E27FC236}">
                <a16:creationId xmlns:a16="http://schemas.microsoft.com/office/drawing/2014/main" id="{02BFA59D-713B-6E7C-057F-845ED01B78C9}"/>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
        <p:nvSpPr>
          <p:cNvPr id="3" name="Rectangle 2">
            <a:extLst>
              <a:ext uri="{FF2B5EF4-FFF2-40B4-BE49-F238E27FC236}">
                <a16:creationId xmlns:a16="http://schemas.microsoft.com/office/drawing/2014/main" id="{8452E884-A6E9-E30B-AA14-6157293251BC}"/>
              </a:ext>
            </a:extLst>
          </p:cNvPr>
          <p:cNvSpPr>
            <a:spLocks noChangeAspect="1"/>
          </p:cNvSpPr>
          <p:nvPr/>
        </p:nvSpPr>
        <p:spPr>
          <a:xfrm>
            <a:off x="7812729" y="734705"/>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Tree>
    <p:extLst>
      <p:ext uri="{BB962C8B-B14F-4D97-AF65-F5344CB8AC3E}">
        <p14:creationId xmlns:p14="http://schemas.microsoft.com/office/powerpoint/2010/main" val="38909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97D2-2367-F230-5EB8-9BE1257241C8}"/>
            </a:ext>
          </a:extLst>
        </p:cNvPr>
        <p:cNvGrpSpPr/>
        <p:nvPr/>
      </p:nvGrpSpPr>
      <p:grpSpPr>
        <a:xfrm>
          <a:off x="0" y="0"/>
          <a:ext cx="0" cy="0"/>
          <a:chOff x="0" y="0"/>
          <a:chExt cx="0" cy="0"/>
        </a:xfrm>
      </p:grpSpPr>
      <p:sp>
        <p:nvSpPr>
          <p:cNvPr id="68" name="Text Placeholder 67">
            <a:extLst>
              <a:ext uri="{FF2B5EF4-FFF2-40B4-BE49-F238E27FC236}">
                <a16:creationId xmlns:a16="http://schemas.microsoft.com/office/drawing/2014/main" id="{F8D86DB5-4060-3248-D64B-98AA257A44AC}"/>
              </a:ext>
            </a:extLst>
          </p:cNvPr>
          <p:cNvSpPr>
            <a:spLocks noGrp="1"/>
          </p:cNvSpPr>
          <p:nvPr>
            <p:ph type="body" sz="quarter" idx="28"/>
          </p:nvPr>
        </p:nvSpPr>
        <p:spPr/>
        <p:txBody>
          <a:bodyPr>
            <a:normAutofit/>
          </a:bodyPr>
          <a:lstStyle/>
          <a:p>
            <a:r>
              <a:rPr lang="en-US"/>
              <a:t>Reese, the salon receptionist</a:t>
            </a:r>
          </a:p>
        </p:txBody>
      </p:sp>
      <p:sp>
        <p:nvSpPr>
          <p:cNvPr id="69" name="Text Placeholder 68">
            <a:extLst>
              <a:ext uri="{FF2B5EF4-FFF2-40B4-BE49-F238E27FC236}">
                <a16:creationId xmlns:a16="http://schemas.microsoft.com/office/drawing/2014/main" id="{CDE33A8A-7E02-50C2-91A8-670DBE6675AD}"/>
              </a:ext>
            </a:extLst>
          </p:cNvPr>
          <p:cNvSpPr>
            <a:spLocks noGrp="1"/>
          </p:cNvSpPr>
          <p:nvPr>
            <p:ph type="body" sz="quarter" idx="29"/>
          </p:nvPr>
        </p:nvSpPr>
        <p:spPr>
          <a:noFill/>
        </p:spPr>
        <p:txBody>
          <a:bodyPr/>
          <a:lstStyle/>
          <a:p>
            <a:r>
              <a:rPr lang="en-US"/>
              <a:t>An hourly worker. </a:t>
            </a:r>
          </a:p>
          <a:p>
            <a:r>
              <a:rPr lang="en-US"/>
              <a:t>The average salon receptionist stays at their job for 1-2 years, based on the 1,996 salon receptionists resumes in </a:t>
            </a:r>
            <a:r>
              <a:rPr lang="en-US" err="1"/>
              <a:t>Zippia's</a:t>
            </a:r>
            <a:r>
              <a:rPr lang="en-US"/>
              <a:t> database.</a:t>
            </a:r>
          </a:p>
        </p:txBody>
      </p:sp>
      <p:sp>
        <p:nvSpPr>
          <p:cNvPr id="70" name="Text Placeholder 69">
            <a:extLst>
              <a:ext uri="{FF2B5EF4-FFF2-40B4-BE49-F238E27FC236}">
                <a16:creationId xmlns:a16="http://schemas.microsoft.com/office/drawing/2014/main" id="{7373E704-16A1-C95D-EE2F-8DE16385C32C}"/>
              </a:ext>
            </a:extLst>
          </p:cNvPr>
          <p:cNvSpPr>
            <a:spLocks noGrp="1"/>
          </p:cNvSpPr>
          <p:nvPr>
            <p:ph type="body" sz="quarter" idx="32"/>
          </p:nvPr>
        </p:nvSpPr>
        <p:spPr>
          <a:noFill/>
        </p:spPr>
        <p:txBody>
          <a:bodyPr>
            <a:normAutofit/>
          </a:bodyPr>
          <a:lstStyle/>
          <a:p>
            <a:r>
              <a:rPr lang="en-US"/>
              <a:t>When Reese arrives at the salon, she checks the appointment schedule for the day and ensures that everything is set up for the stylists.</a:t>
            </a:r>
          </a:p>
          <a:p>
            <a:r>
              <a:rPr lang="en-US"/>
              <a:t>Reese handles incoming calls, booking appointments, answering questions about services, and providing information on pricing and availability. She ensures that clients in the salon are attended to while still assisting callers.</a:t>
            </a:r>
          </a:p>
          <a:p>
            <a:r>
              <a:rPr lang="en-US"/>
              <a:t>Overall, Reese's day is filled with client interactions and keeping things running smoothly behind the scenes.</a:t>
            </a:r>
          </a:p>
        </p:txBody>
      </p:sp>
      <p:sp>
        <p:nvSpPr>
          <p:cNvPr id="71" name="Text Placeholder 70">
            <a:extLst>
              <a:ext uri="{FF2B5EF4-FFF2-40B4-BE49-F238E27FC236}">
                <a16:creationId xmlns:a16="http://schemas.microsoft.com/office/drawing/2014/main" id="{19480C77-56D6-50A8-7A1C-B233DB4BA196}"/>
              </a:ext>
            </a:extLst>
          </p:cNvPr>
          <p:cNvSpPr>
            <a:spLocks noGrp="1"/>
          </p:cNvSpPr>
          <p:nvPr>
            <p:ph type="body" sz="quarter" idx="33"/>
          </p:nvPr>
        </p:nvSpPr>
        <p:spPr/>
        <p:txBody>
          <a:bodyPr>
            <a:normAutofit/>
          </a:bodyPr>
          <a:lstStyle/>
          <a:p>
            <a:r>
              <a:rPr lang="en-US"/>
              <a:t>Cranky customers.</a:t>
            </a:r>
          </a:p>
          <a:p>
            <a:r>
              <a:rPr lang="en-US"/>
              <a:t>Cranky boss when customers are cranky.</a:t>
            </a:r>
          </a:p>
          <a:p>
            <a:r>
              <a:rPr lang="en-US"/>
              <a:t>Easily overwhelmed with too many things happening at once.</a:t>
            </a:r>
          </a:p>
        </p:txBody>
      </p:sp>
      <p:sp>
        <p:nvSpPr>
          <p:cNvPr id="72" name="Text Placeholder 71">
            <a:extLst>
              <a:ext uri="{FF2B5EF4-FFF2-40B4-BE49-F238E27FC236}">
                <a16:creationId xmlns:a16="http://schemas.microsoft.com/office/drawing/2014/main" id="{EFBBD66F-EBDF-2C58-8CA6-988527610A9F}"/>
              </a:ext>
            </a:extLst>
          </p:cNvPr>
          <p:cNvSpPr>
            <a:spLocks noGrp="1"/>
          </p:cNvSpPr>
          <p:nvPr>
            <p:ph type="body" sz="quarter" idx="37"/>
          </p:nvPr>
        </p:nvSpPr>
        <p:spPr/>
        <p:txBody>
          <a:bodyPr/>
          <a:lstStyle/>
          <a:p>
            <a:r>
              <a:rPr lang="en-US"/>
              <a:t>Desktop computer. Uses her personal mobile phone. </a:t>
            </a:r>
          </a:p>
          <a:p>
            <a:r>
              <a:rPr lang="en-US"/>
              <a:t>Extensive experience with Facebook, WhatsApp, TikTok, and other social media.</a:t>
            </a:r>
          </a:p>
        </p:txBody>
      </p:sp>
      <p:sp>
        <p:nvSpPr>
          <p:cNvPr id="4" name="Text Placeholder 3">
            <a:extLst>
              <a:ext uri="{FF2B5EF4-FFF2-40B4-BE49-F238E27FC236}">
                <a16:creationId xmlns:a16="http://schemas.microsoft.com/office/drawing/2014/main" id="{B21F1233-B660-14EF-7E48-7563F61450CD}"/>
              </a:ext>
            </a:extLst>
          </p:cNvPr>
          <p:cNvSpPr>
            <a:spLocks noGrp="1"/>
          </p:cNvSpPr>
          <p:nvPr>
            <p:ph type="body" sz="quarter" idx="26"/>
          </p:nvPr>
        </p:nvSpPr>
        <p:spPr/>
        <p:txBody>
          <a:bodyPr/>
          <a:lstStyle/>
          <a:p>
            <a:endParaRPr lang="en-US"/>
          </a:p>
        </p:txBody>
      </p:sp>
      <p:sp>
        <p:nvSpPr>
          <p:cNvPr id="74" name="Text Placeholder 73">
            <a:extLst>
              <a:ext uri="{FF2B5EF4-FFF2-40B4-BE49-F238E27FC236}">
                <a16:creationId xmlns:a16="http://schemas.microsoft.com/office/drawing/2014/main" id="{43412F1D-D5C9-6ABE-F46A-42B26EF6B4A9}"/>
              </a:ext>
            </a:extLst>
          </p:cNvPr>
          <p:cNvSpPr>
            <a:spLocks noGrp="1"/>
          </p:cNvSpPr>
          <p:nvPr>
            <p:ph type="body" sz="quarter" idx="39"/>
          </p:nvPr>
        </p:nvSpPr>
        <p:spPr/>
        <p:txBody>
          <a:bodyPr/>
          <a:lstStyle/>
          <a:p>
            <a:r>
              <a:rPr lang="en-US"/>
              <a:t>Anything but this job. The job is a steppingstone to a real job.</a:t>
            </a:r>
          </a:p>
        </p:txBody>
      </p:sp>
      <p:sp>
        <p:nvSpPr>
          <p:cNvPr id="75" name="Text Placeholder 74">
            <a:extLst>
              <a:ext uri="{FF2B5EF4-FFF2-40B4-BE49-F238E27FC236}">
                <a16:creationId xmlns:a16="http://schemas.microsoft.com/office/drawing/2014/main" id="{58D59D3E-F7D4-4C24-C3F5-C307E7D982B4}"/>
              </a:ext>
            </a:extLst>
          </p:cNvPr>
          <p:cNvSpPr>
            <a:spLocks noGrp="1"/>
          </p:cNvSpPr>
          <p:nvPr>
            <p:ph type="body" sz="quarter" idx="40"/>
          </p:nvPr>
        </p:nvSpPr>
        <p:spPr/>
        <p:txBody>
          <a:bodyPr/>
          <a:lstStyle/>
          <a:p>
            <a:r>
              <a:rPr lang="en-US"/>
              <a:t>Good with people and schmoozing customers. </a:t>
            </a:r>
          </a:p>
        </p:txBody>
      </p:sp>
      <p:sp>
        <p:nvSpPr>
          <p:cNvPr id="76" name="Text Placeholder 75">
            <a:extLst>
              <a:ext uri="{FF2B5EF4-FFF2-40B4-BE49-F238E27FC236}">
                <a16:creationId xmlns:a16="http://schemas.microsoft.com/office/drawing/2014/main" id="{F4B5256D-8663-8022-1305-448799AF437F}"/>
              </a:ext>
            </a:extLst>
          </p:cNvPr>
          <p:cNvSpPr>
            <a:spLocks noGrp="1"/>
          </p:cNvSpPr>
          <p:nvPr>
            <p:ph type="body" sz="quarter" idx="41"/>
          </p:nvPr>
        </p:nvSpPr>
        <p:spPr/>
        <p:txBody>
          <a:bodyPr/>
          <a:lstStyle/>
          <a:p>
            <a:r>
              <a:rPr lang="en-US"/>
              <a:t>n/a</a:t>
            </a:r>
          </a:p>
        </p:txBody>
      </p:sp>
      <p:sp>
        <p:nvSpPr>
          <p:cNvPr id="73" name="Text Placeholder 72">
            <a:extLst>
              <a:ext uri="{FF2B5EF4-FFF2-40B4-BE49-F238E27FC236}">
                <a16:creationId xmlns:a16="http://schemas.microsoft.com/office/drawing/2014/main" id="{EDAF3B78-D4F5-E79E-D9F8-AEDF39D5CD8A}"/>
              </a:ext>
            </a:extLst>
          </p:cNvPr>
          <p:cNvSpPr>
            <a:spLocks noGrp="1"/>
          </p:cNvSpPr>
          <p:nvPr>
            <p:ph type="body" sz="quarter" idx="38"/>
          </p:nvPr>
        </p:nvSpPr>
        <p:spPr/>
        <p:txBody>
          <a:bodyPr>
            <a:normAutofit/>
          </a:bodyPr>
          <a:lstStyle/>
          <a:p>
            <a:r>
              <a:rPr lang="en-US"/>
              <a:t>Receptionist, customer service</a:t>
            </a:r>
          </a:p>
        </p:txBody>
      </p:sp>
      <p:sp>
        <p:nvSpPr>
          <p:cNvPr id="77" name="Text Placeholder 76">
            <a:extLst>
              <a:ext uri="{FF2B5EF4-FFF2-40B4-BE49-F238E27FC236}">
                <a16:creationId xmlns:a16="http://schemas.microsoft.com/office/drawing/2014/main" id="{4B1591B5-F967-B9E3-4082-75C4B8995EAF}"/>
              </a:ext>
            </a:extLst>
          </p:cNvPr>
          <p:cNvSpPr>
            <a:spLocks noGrp="1"/>
          </p:cNvSpPr>
          <p:nvPr>
            <p:ph type="body" sz="quarter" idx="42"/>
          </p:nvPr>
        </p:nvSpPr>
        <p:spPr/>
        <p:txBody>
          <a:bodyPr>
            <a:normAutofit/>
          </a:bodyPr>
          <a:lstStyle/>
          <a:p>
            <a:r>
              <a:rPr lang="en-US"/>
              <a:t>Small services business</a:t>
            </a:r>
          </a:p>
        </p:txBody>
      </p:sp>
      <p:sp>
        <p:nvSpPr>
          <p:cNvPr id="78" name="Text Placeholder 77">
            <a:extLst>
              <a:ext uri="{FF2B5EF4-FFF2-40B4-BE49-F238E27FC236}">
                <a16:creationId xmlns:a16="http://schemas.microsoft.com/office/drawing/2014/main" id="{E49D4678-5997-03B9-54A5-42C1A7C92830}"/>
              </a:ext>
            </a:extLst>
          </p:cNvPr>
          <p:cNvSpPr>
            <a:spLocks noGrp="1"/>
          </p:cNvSpPr>
          <p:nvPr>
            <p:ph type="body" sz="quarter" idx="52"/>
          </p:nvPr>
        </p:nvSpPr>
        <p:spPr/>
        <p:txBody>
          <a:bodyPr/>
          <a:lstStyle/>
          <a:p>
            <a:r>
              <a:rPr lang="en-US"/>
              <a:t>Office management systems</a:t>
            </a:r>
          </a:p>
        </p:txBody>
      </p:sp>
      <p:sp>
        <p:nvSpPr>
          <p:cNvPr id="6" name="Text Placeholder 5">
            <a:extLst>
              <a:ext uri="{FF2B5EF4-FFF2-40B4-BE49-F238E27FC236}">
                <a16:creationId xmlns:a16="http://schemas.microsoft.com/office/drawing/2014/main" id="{0931FDCA-CDCE-3A16-7A87-18DC909CE332}"/>
              </a:ext>
            </a:extLst>
          </p:cNvPr>
          <p:cNvSpPr>
            <a:spLocks noGrp="1"/>
          </p:cNvSpPr>
          <p:nvPr>
            <p:ph type="body" sz="quarter" idx="53"/>
          </p:nvPr>
        </p:nvSpPr>
        <p:spPr/>
        <p:txBody>
          <a:bodyPr/>
          <a:lstStyle/>
          <a:p>
            <a:r>
              <a:rPr lang="en-US"/>
              <a:t>In-app notifications </a:t>
            </a:r>
          </a:p>
        </p:txBody>
      </p:sp>
      <p:sp>
        <p:nvSpPr>
          <p:cNvPr id="2" name="Rectangle 1">
            <a:extLst>
              <a:ext uri="{FF2B5EF4-FFF2-40B4-BE49-F238E27FC236}">
                <a16:creationId xmlns:a16="http://schemas.microsoft.com/office/drawing/2014/main" id="{255455FD-4414-A70B-E9F9-EDB56F487C74}"/>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
        <p:nvSpPr>
          <p:cNvPr id="3" name="Rectangle 2">
            <a:extLst>
              <a:ext uri="{FF2B5EF4-FFF2-40B4-BE49-F238E27FC236}">
                <a16:creationId xmlns:a16="http://schemas.microsoft.com/office/drawing/2014/main" id="{2F643B26-082C-CD2C-654B-5794BF1027A7}"/>
              </a:ext>
            </a:extLst>
          </p:cNvPr>
          <p:cNvSpPr>
            <a:spLocks noChangeAspect="1"/>
          </p:cNvSpPr>
          <p:nvPr/>
        </p:nvSpPr>
        <p:spPr>
          <a:xfrm>
            <a:off x="7812729" y="1069496"/>
            <a:ext cx="91440" cy="91440"/>
          </a:xfrm>
          <a:prstGeom prst="rect">
            <a:avLst/>
          </a:prstGeom>
          <a:solidFill>
            <a:schemeClr val="tx1"/>
          </a:solidFill>
          <a:ln>
            <a:no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Tree>
    <p:extLst>
      <p:ext uri="{BB962C8B-B14F-4D97-AF65-F5344CB8AC3E}">
        <p14:creationId xmlns:p14="http://schemas.microsoft.com/office/powerpoint/2010/main" val="254415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6793E0-755C-53CA-23D6-25373C5486E1}"/>
              </a:ext>
            </a:extLst>
          </p:cNvPr>
          <p:cNvSpPr>
            <a:spLocks noGrp="1"/>
          </p:cNvSpPr>
          <p:nvPr>
            <p:ph type="body" sz="quarter" idx="37"/>
          </p:nvPr>
        </p:nvSpPr>
        <p:spPr/>
        <p:txBody>
          <a:bodyPr/>
          <a:lstStyle/>
          <a:p>
            <a:endParaRPr lang="en-US"/>
          </a:p>
        </p:txBody>
      </p:sp>
      <p:sp>
        <p:nvSpPr>
          <p:cNvPr id="5" name="Text Placeholder 4">
            <a:extLst>
              <a:ext uri="{FF2B5EF4-FFF2-40B4-BE49-F238E27FC236}">
                <a16:creationId xmlns:a16="http://schemas.microsoft.com/office/drawing/2014/main" id="{2357579F-39D8-C6D9-D334-30D2EEE4A54A}"/>
              </a:ext>
            </a:extLst>
          </p:cNvPr>
          <p:cNvSpPr>
            <a:spLocks noGrp="1"/>
          </p:cNvSpPr>
          <p:nvPr>
            <p:ph type="body" sz="quarter" idx="38"/>
          </p:nvPr>
        </p:nvSpPr>
        <p:spPr/>
        <p:txBody>
          <a:bodyPr/>
          <a:lstStyle/>
          <a:p>
            <a:endParaRPr lang="en-US"/>
          </a:p>
        </p:txBody>
      </p:sp>
      <p:sp>
        <p:nvSpPr>
          <p:cNvPr id="3" name="Text Placeholder 2">
            <a:extLst>
              <a:ext uri="{FF2B5EF4-FFF2-40B4-BE49-F238E27FC236}">
                <a16:creationId xmlns:a16="http://schemas.microsoft.com/office/drawing/2014/main" id="{8DB35361-7C19-8D3A-9468-50974C330810}"/>
              </a:ext>
            </a:extLst>
          </p:cNvPr>
          <p:cNvSpPr>
            <a:spLocks noGrp="1"/>
          </p:cNvSpPr>
          <p:nvPr>
            <p:ph type="body" sz="quarter" idx="32"/>
          </p:nvPr>
        </p:nvSpPr>
        <p:spPr/>
        <p:txBody>
          <a:bodyPr/>
          <a:lstStyle/>
          <a:p>
            <a:endParaRPr lang="en-US"/>
          </a:p>
        </p:txBody>
      </p:sp>
      <p:sp>
        <p:nvSpPr>
          <p:cNvPr id="6" name="Text Placeholder 5">
            <a:extLst>
              <a:ext uri="{FF2B5EF4-FFF2-40B4-BE49-F238E27FC236}">
                <a16:creationId xmlns:a16="http://schemas.microsoft.com/office/drawing/2014/main" id="{3EA061A8-B2B4-7BA2-A92D-1A7211E848EB}"/>
              </a:ext>
            </a:extLst>
          </p:cNvPr>
          <p:cNvSpPr>
            <a:spLocks noGrp="1"/>
          </p:cNvSpPr>
          <p:nvPr>
            <p:ph type="body" sz="quarter" idx="39"/>
          </p:nvPr>
        </p:nvSpPr>
        <p:spPr/>
        <p:txBody>
          <a:bodyPr/>
          <a:lstStyle/>
          <a:p>
            <a:endParaRPr lang="en-US"/>
          </a:p>
        </p:txBody>
      </p:sp>
      <p:sp>
        <p:nvSpPr>
          <p:cNvPr id="8" name="Text Placeholder 7">
            <a:extLst>
              <a:ext uri="{FF2B5EF4-FFF2-40B4-BE49-F238E27FC236}">
                <a16:creationId xmlns:a16="http://schemas.microsoft.com/office/drawing/2014/main" id="{CE05381D-68CC-B44D-67EA-0C434BF6E5DA}"/>
              </a:ext>
            </a:extLst>
          </p:cNvPr>
          <p:cNvSpPr>
            <a:spLocks noGrp="1"/>
          </p:cNvSpPr>
          <p:nvPr>
            <p:ph type="body" sz="quarter" idx="41"/>
          </p:nvPr>
        </p:nvSpPr>
        <p:spPr/>
        <p:txBody>
          <a:bodyPr/>
          <a:lstStyle/>
          <a:p>
            <a:endParaRPr lang="en-US"/>
          </a:p>
        </p:txBody>
      </p:sp>
      <p:sp>
        <p:nvSpPr>
          <p:cNvPr id="7" name="Text Placeholder 6">
            <a:extLst>
              <a:ext uri="{FF2B5EF4-FFF2-40B4-BE49-F238E27FC236}">
                <a16:creationId xmlns:a16="http://schemas.microsoft.com/office/drawing/2014/main" id="{25382DD4-7222-277D-7C44-BE16610AE81E}"/>
              </a:ext>
            </a:extLst>
          </p:cNvPr>
          <p:cNvSpPr>
            <a:spLocks noGrp="1"/>
          </p:cNvSpPr>
          <p:nvPr>
            <p:ph type="body" sz="quarter" idx="40"/>
          </p:nvPr>
        </p:nvSpPr>
        <p:spPr/>
        <p:txBody>
          <a:bodyPr/>
          <a:lstStyle/>
          <a:p>
            <a:endParaRPr lang="en-US"/>
          </a:p>
        </p:txBody>
      </p:sp>
      <p:sp>
        <p:nvSpPr>
          <p:cNvPr id="2" name="Text Placeholder 1">
            <a:extLst>
              <a:ext uri="{FF2B5EF4-FFF2-40B4-BE49-F238E27FC236}">
                <a16:creationId xmlns:a16="http://schemas.microsoft.com/office/drawing/2014/main" id="{16D5629D-725C-C8D2-6CA4-E6010C2BF279}"/>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B251FA39-21FD-1D3D-7F80-F62565E09D4B}"/>
              </a:ext>
            </a:extLst>
          </p:cNvPr>
          <p:cNvSpPr>
            <a:spLocks noGrp="1"/>
          </p:cNvSpPr>
          <p:nvPr>
            <p:ph type="body" sz="quarter" idx="42"/>
          </p:nvPr>
        </p:nvSpPr>
        <p:spPr/>
        <p:txBody>
          <a:bodyPr/>
          <a:lstStyle/>
          <a:p>
            <a:endParaRPr lang="en-US"/>
          </a:p>
        </p:txBody>
      </p:sp>
      <p:sp>
        <p:nvSpPr>
          <p:cNvPr id="18" name="Text Placeholder 17">
            <a:extLst>
              <a:ext uri="{FF2B5EF4-FFF2-40B4-BE49-F238E27FC236}">
                <a16:creationId xmlns:a16="http://schemas.microsoft.com/office/drawing/2014/main" id="{2E2F553B-6273-80A3-825A-77F63DE3AB7E}"/>
              </a:ext>
            </a:extLst>
          </p:cNvPr>
          <p:cNvSpPr>
            <a:spLocks noGrp="1"/>
          </p:cNvSpPr>
          <p:nvPr>
            <p:ph type="body" sz="quarter" idx="43"/>
          </p:nvPr>
        </p:nvSpPr>
        <p:spPr/>
        <p:txBody>
          <a:bodyPr/>
          <a:lstStyle/>
          <a:p>
            <a:endParaRPr lang="en-US"/>
          </a:p>
        </p:txBody>
      </p:sp>
    </p:spTree>
    <p:extLst>
      <p:ext uri="{BB962C8B-B14F-4D97-AF65-F5344CB8AC3E}">
        <p14:creationId xmlns:p14="http://schemas.microsoft.com/office/powerpoint/2010/main" val="276565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DE76-2D6B-F2EE-7EB0-EE2F81B5104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EBB894F-A18B-A4FD-1D40-3816CC0B6E2C}"/>
              </a:ext>
            </a:extLst>
          </p:cNvPr>
          <p:cNvSpPr>
            <a:spLocks noGrp="1"/>
          </p:cNvSpPr>
          <p:nvPr>
            <p:ph type="body" sz="quarter" idx="37"/>
          </p:nvPr>
        </p:nvSpPr>
        <p:spPr/>
        <p:txBody>
          <a:bodyPr>
            <a:normAutofit/>
          </a:bodyPr>
          <a:lstStyle/>
          <a:p>
            <a:r>
              <a:rPr lang="en-US"/>
              <a:t>Online booking of appointments and services</a:t>
            </a:r>
          </a:p>
          <a:p>
            <a:endParaRPr lang="en-US"/>
          </a:p>
        </p:txBody>
      </p:sp>
      <p:sp>
        <p:nvSpPr>
          <p:cNvPr id="11" name="Text Placeholder 10">
            <a:extLst>
              <a:ext uri="{FF2B5EF4-FFF2-40B4-BE49-F238E27FC236}">
                <a16:creationId xmlns:a16="http://schemas.microsoft.com/office/drawing/2014/main" id="{3B545E16-B04C-10EE-FC80-60A22E8A16C3}"/>
              </a:ext>
            </a:extLst>
          </p:cNvPr>
          <p:cNvSpPr>
            <a:spLocks noGrp="1"/>
          </p:cNvSpPr>
          <p:nvPr>
            <p:ph type="body" sz="quarter" idx="38"/>
          </p:nvPr>
        </p:nvSpPr>
        <p:spPr/>
        <p:txBody>
          <a:bodyPr/>
          <a:lstStyle/>
          <a:p>
            <a:r>
              <a:rPr lang="en-US"/>
              <a:t>Today we have a big calendar book that we write in by hand. More and more of our customers want to be able to book appointments online but we are concerned about double-booking if we have both online and paper calendars. </a:t>
            </a:r>
          </a:p>
          <a:p>
            <a:r>
              <a:rPr lang="en-US"/>
              <a:t>Furthermore, many customers want to book multiple or repeating appointments. </a:t>
            </a:r>
          </a:p>
          <a:p>
            <a:r>
              <a:rPr lang="en-US"/>
              <a:t>Our customers want a reminder of their appointments. [Remember, our customers have mobile phones.]</a:t>
            </a:r>
          </a:p>
          <a:p>
            <a:r>
              <a:rPr lang="en-US"/>
              <a:t>Our stylists need to know their schedule and need to be able to specify when they are available. </a:t>
            </a:r>
          </a:p>
        </p:txBody>
      </p:sp>
      <p:sp>
        <p:nvSpPr>
          <p:cNvPr id="8" name="Text Placeholder 7">
            <a:extLst>
              <a:ext uri="{FF2B5EF4-FFF2-40B4-BE49-F238E27FC236}">
                <a16:creationId xmlns:a16="http://schemas.microsoft.com/office/drawing/2014/main" id="{A72256C7-6B00-BFF2-FFB5-81FF3B20A03C}"/>
              </a:ext>
            </a:extLst>
          </p:cNvPr>
          <p:cNvSpPr>
            <a:spLocks noGrp="1"/>
          </p:cNvSpPr>
          <p:nvPr>
            <p:ph type="body" sz="quarter" idx="32"/>
          </p:nvPr>
        </p:nvSpPr>
        <p:spPr/>
        <p:txBody>
          <a:bodyPr/>
          <a:lstStyle/>
          <a:p>
            <a:endParaRPr lang="en-US"/>
          </a:p>
        </p:txBody>
      </p:sp>
      <p:sp>
        <p:nvSpPr>
          <p:cNvPr id="12" name="Text Placeholder 11">
            <a:extLst>
              <a:ext uri="{FF2B5EF4-FFF2-40B4-BE49-F238E27FC236}">
                <a16:creationId xmlns:a16="http://schemas.microsoft.com/office/drawing/2014/main" id="{C10B0D1A-0CAE-1612-7281-A2E4E291F3B3}"/>
              </a:ext>
            </a:extLst>
          </p:cNvPr>
          <p:cNvSpPr>
            <a:spLocks noGrp="1"/>
          </p:cNvSpPr>
          <p:nvPr>
            <p:ph type="body" sz="quarter" idx="39"/>
          </p:nvPr>
        </p:nvSpPr>
        <p:spPr/>
        <p:txBody>
          <a:bodyPr>
            <a:normAutofit/>
          </a:bodyPr>
          <a:lstStyle/>
          <a:p>
            <a:r>
              <a:rPr lang="en-US"/>
              <a:t>Small business owners</a:t>
            </a:r>
          </a:p>
        </p:txBody>
      </p:sp>
      <p:sp>
        <p:nvSpPr>
          <p:cNvPr id="15" name="Text Placeholder 14">
            <a:extLst>
              <a:ext uri="{FF2B5EF4-FFF2-40B4-BE49-F238E27FC236}">
                <a16:creationId xmlns:a16="http://schemas.microsoft.com/office/drawing/2014/main" id="{4295F8C0-9DDC-3830-29D5-E65D730110AB}"/>
              </a:ext>
            </a:extLst>
          </p:cNvPr>
          <p:cNvSpPr>
            <a:spLocks noGrp="1"/>
          </p:cNvSpPr>
          <p:nvPr>
            <p:ph type="body" sz="quarter" idx="41"/>
          </p:nvPr>
        </p:nvSpPr>
        <p:spPr/>
        <p:txBody>
          <a:bodyPr>
            <a:normAutofit/>
          </a:bodyPr>
          <a:lstStyle/>
          <a:p>
            <a:r>
              <a:rPr lang="en-US"/>
              <a:t>Salon Receptionists and customers</a:t>
            </a:r>
          </a:p>
        </p:txBody>
      </p:sp>
      <p:sp>
        <p:nvSpPr>
          <p:cNvPr id="9" name="Text Placeholder 8">
            <a:extLst>
              <a:ext uri="{FF2B5EF4-FFF2-40B4-BE49-F238E27FC236}">
                <a16:creationId xmlns:a16="http://schemas.microsoft.com/office/drawing/2014/main" id="{B94E1361-31F8-E387-9D54-F70AAE2AC545}"/>
              </a:ext>
            </a:extLst>
          </p:cNvPr>
          <p:cNvSpPr>
            <a:spLocks noGrp="1"/>
          </p:cNvSpPr>
          <p:nvPr>
            <p:ph type="body" sz="quarter" idx="40"/>
          </p:nvPr>
        </p:nvSpPr>
        <p:spPr/>
        <p:txBody>
          <a:bodyPr/>
          <a:lstStyle/>
          <a:p>
            <a:endParaRPr lang="en-US"/>
          </a:p>
        </p:txBody>
      </p:sp>
      <p:sp>
        <p:nvSpPr>
          <p:cNvPr id="7" name="Text Placeholder 6">
            <a:extLst>
              <a:ext uri="{FF2B5EF4-FFF2-40B4-BE49-F238E27FC236}">
                <a16:creationId xmlns:a16="http://schemas.microsoft.com/office/drawing/2014/main" id="{E7AEC961-8C45-BCC3-5423-A6812BA2EA4C}"/>
              </a:ext>
            </a:extLst>
          </p:cNvPr>
          <p:cNvSpPr>
            <a:spLocks noGrp="1"/>
          </p:cNvSpPr>
          <p:nvPr>
            <p:ph type="body" sz="quarter" idx="26"/>
          </p:nvPr>
        </p:nvSpPr>
        <p:spPr/>
        <p:txBody>
          <a:bodyPr/>
          <a:lstStyle/>
          <a:p>
            <a:endParaRPr lang="en-US"/>
          </a:p>
        </p:txBody>
      </p:sp>
      <p:sp>
        <p:nvSpPr>
          <p:cNvPr id="13" name="Text Placeholder 12">
            <a:extLst>
              <a:ext uri="{FF2B5EF4-FFF2-40B4-BE49-F238E27FC236}">
                <a16:creationId xmlns:a16="http://schemas.microsoft.com/office/drawing/2014/main" id="{A71B000A-B08E-2A30-7F9E-0E44EC47D37F}"/>
              </a:ext>
            </a:extLst>
          </p:cNvPr>
          <p:cNvSpPr>
            <a:spLocks noGrp="1"/>
          </p:cNvSpPr>
          <p:nvPr>
            <p:ph type="body" sz="quarter" idx="42"/>
          </p:nvPr>
        </p:nvSpPr>
        <p:spPr/>
        <p:txBody>
          <a:bodyPr/>
          <a:lstStyle/>
          <a:p>
            <a:endParaRPr lang="en-US"/>
          </a:p>
        </p:txBody>
      </p:sp>
      <p:sp>
        <p:nvSpPr>
          <p:cNvPr id="14" name="Text Placeholder 13">
            <a:extLst>
              <a:ext uri="{FF2B5EF4-FFF2-40B4-BE49-F238E27FC236}">
                <a16:creationId xmlns:a16="http://schemas.microsoft.com/office/drawing/2014/main" id="{4A1B1239-352F-8AEB-E8C4-DF24E28A069F}"/>
              </a:ext>
            </a:extLst>
          </p:cNvPr>
          <p:cNvSpPr>
            <a:spLocks noGrp="1"/>
          </p:cNvSpPr>
          <p:nvPr>
            <p:ph type="body" sz="quarter" idx="43"/>
          </p:nvPr>
        </p:nvSpPr>
        <p:spPr/>
        <p:txBody>
          <a:bodyPr/>
          <a:lstStyle/>
          <a:p>
            <a:endParaRPr lang="en-US"/>
          </a:p>
        </p:txBody>
      </p:sp>
      <p:sp>
        <p:nvSpPr>
          <p:cNvPr id="2" name="Rectangle 1">
            <a:extLst>
              <a:ext uri="{FF2B5EF4-FFF2-40B4-BE49-F238E27FC236}">
                <a16:creationId xmlns:a16="http://schemas.microsoft.com/office/drawing/2014/main" id="{D32C94A7-DD4F-DD8E-9A33-A9A4612B2B71}"/>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127575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27C443-5F74-9756-9A61-1C49AAD44FE0}"/>
              </a:ext>
            </a:extLst>
          </p:cNvPr>
          <p:cNvSpPr>
            <a:spLocks noGrp="1"/>
          </p:cNvSpPr>
          <p:nvPr>
            <p:ph type="body" sz="quarter" idx="27"/>
          </p:nvPr>
        </p:nvSpPr>
        <p:spPr/>
        <p:txBody>
          <a:bodyPr/>
          <a:lstStyle/>
          <a:p>
            <a:endParaRPr lang="en-US"/>
          </a:p>
        </p:txBody>
      </p:sp>
      <p:sp>
        <p:nvSpPr>
          <p:cNvPr id="14" name="Text Placeholder 13">
            <a:extLst>
              <a:ext uri="{FF2B5EF4-FFF2-40B4-BE49-F238E27FC236}">
                <a16:creationId xmlns:a16="http://schemas.microsoft.com/office/drawing/2014/main" id="{B5FBCC53-F2D9-80B7-264D-3A70D1B52ED7}"/>
              </a:ext>
            </a:extLst>
          </p:cNvPr>
          <p:cNvSpPr>
            <a:spLocks noGrp="1"/>
          </p:cNvSpPr>
          <p:nvPr>
            <p:ph type="body" sz="quarter" idx="28"/>
          </p:nvPr>
        </p:nvSpPr>
        <p:spPr/>
        <p:txBody>
          <a:bodyPr/>
          <a:lstStyle/>
          <a:p>
            <a:endParaRPr lang="en-US"/>
          </a:p>
        </p:txBody>
      </p:sp>
      <p:sp>
        <p:nvSpPr>
          <p:cNvPr id="17" name="Text Placeholder 16">
            <a:extLst>
              <a:ext uri="{FF2B5EF4-FFF2-40B4-BE49-F238E27FC236}">
                <a16:creationId xmlns:a16="http://schemas.microsoft.com/office/drawing/2014/main" id="{4DAAAC31-1927-8CAD-709E-643090AC197C}"/>
              </a:ext>
            </a:extLst>
          </p:cNvPr>
          <p:cNvSpPr>
            <a:spLocks noGrp="1"/>
          </p:cNvSpPr>
          <p:nvPr>
            <p:ph type="body" sz="quarter" idx="39"/>
          </p:nvPr>
        </p:nvSpPr>
        <p:spPr/>
        <p:txBody>
          <a:bodyPr/>
          <a:lstStyle/>
          <a:p>
            <a:endParaRPr lang="en-US"/>
          </a:p>
        </p:txBody>
      </p:sp>
      <p:sp>
        <p:nvSpPr>
          <p:cNvPr id="12" name="Text Placeholder 11">
            <a:extLst>
              <a:ext uri="{FF2B5EF4-FFF2-40B4-BE49-F238E27FC236}">
                <a16:creationId xmlns:a16="http://schemas.microsoft.com/office/drawing/2014/main" id="{E6B63C81-889E-B446-0D11-CB18B82FD68E}"/>
              </a:ext>
            </a:extLst>
          </p:cNvPr>
          <p:cNvSpPr>
            <a:spLocks noGrp="1"/>
          </p:cNvSpPr>
          <p:nvPr>
            <p:ph type="body" sz="quarter" idx="26"/>
          </p:nvPr>
        </p:nvSpPr>
        <p:spPr/>
        <p:txBody>
          <a:bodyPr/>
          <a:lstStyle/>
          <a:p>
            <a:endParaRPr lang="en-US"/>
          </a:p>
        </p:txBody>
      </p:sp>
      <p:sp>
        <p:nvSpPr>
          <p:cNvPr id="16" name="Text Placeholder 15">
            <a:extLst>
              <a:ext uri="{FF2B5EF4-FFF2-40B4-BE49-F238E27FC236}">
                <a16:creationId xmlns:a16="http://schemas.microsoft.com/office/drawing/2014/main" id="{6A2D71F9-CB26-1F75-4D50-4CF4C45214FE}"/>
              </a:ext>
            </a:extLst>
          </p:cNvPr>
          <p:cNvSpPr>
            <a:spLocks noGrp="1"/>
          </p:cNvSpPr>
          <p:nvPr>
            <p:ph type="body" sz="quarter" idx="37"/>
          </p:nvPr>
        </p:nvSpPr>
        <p:spPr/>
        <p:txBody>
          <a:bodyPr/>
          <a:lstStyle/>
          <a:p>
            <a:endParaRPr lang="en-US"/>
          </a:p>
        </p:txBody>
      </p:sp>
      <p:sp>
        <p:nvSpPr>
          <p:cNvPr id="18" name="Text Placeholder 17">
            <a:extLst>
              <a:ext uri="{FF2B5EF4-FFF2-40B4-BE49-F238E27FC236}">
                <a16:creationId xmlns:a16="http://schemas.microsoft.com/office/drawing/2014/main" id="{84882C76-EB06-17A5-64CA-F081905BE67E}"/>
              </a:ext>
            </a:extLst>
          </p:cNvPr>
          <p:cNvSpPr>
            <a:spLocks noGrp="1"/>
          </p:cNvSpPr>
          <p:nvPr>
            <p:ph type="body" sz="quarter" idx="40"/>
          </p:nvPr>
        </p:nvSpPr>
        <p:spPr/>
        <p:txBody>
          <a:bodyPr/>
          <a:lstStyle/>
          <a:p>
            <a:endParaRPr lang="en-US"/>
          </a:p>
        </p:txBody>
      </p:sp>
      <p:sp>
        <p:nvSpPr>
          <p:cNvPr id="19" name="Text Placeholder 18">
            <a:extLst>
              <a:ext uri="{FF2B5EF4-FFF2-40B4-BE49-F238E27FC236}">
                <a16:creationId xmlns:a16="http://schemas.microsoft.com/office/drawing/2014/main" id="{393AAAF0-C7A4-6FF0-2AFA-1CBE8D3FF89B}"/>
              </a:ext>
            </a:extLst>
          </p:cNvPr>
          <p:cNvSpPr>
            <a:spLocks noGrp="1"/>
          </p:cNvSpPr>
          <p:nvPr>
            <p:ph type="body" sz="quarter" idx="41"/>
          </p:nvPr>
        </p:nvSpPr>
        <p:spPr/>
        <p:txBody>
          <a:bodyPr/>
          <a:lstStyle/>
          <a:p>
            <a:endParaRPr lang="en-US"/>
          </a:p>
        </p:txBody>
      </p:sp>
      <p:sp>
        <p:nvSpPr>
          <p:cNvPr id="20" name="Text Placeholder 19">
            <a:extLst>
              <a:ext uri="{FF2B5EF4-FFF2-40B4-BE49-F238E27FC236}">
                <a16:creationId xmlns:a16="http://schemas.microsoft.com/office/drawing/2014/main" id="{3414864A-532C-909B-80E2-43416867B579}"/>
              </a:ext>
            </a:extLst>
          </p:cNvPr>
          <p:cNvSpPr>
            <a:spLocks noGrp="1"/>
          </p:cNvSpPr>
          <p:nvPr>
            <p:ph type="body" sz="quarter" idx="44"/>
          </p:nvPr>
        </p:nvSpPr>
        <p:spPr/>
        <p:txBody>
          <a:bodyPr/>
          <a:lstStyle/>
          <a:p>
            <a:endParaRPr lang="en-US"/>
          </a:p>
        </p:txBody>
      </p:sp>
      <p:sp>
        <p:nvSpPr>
          <p:cNvPr id="21" name="Text Placeholder 20">
            <a:extLst>
              <a:ext uri="{FF2B5EF4-FFF2-40B4-BE49-F238E27FC236}">
                <a16:creationId xmlns:a16="http://schemas.microsoft.com/office/drawing/2014/main" id="{B49A1886-7C3F-7266-DB84-EFE59BADDA52}"/>
              </a:ext>
            </a:extLst>
          </p:cNvPr>
          <p:cNvSpPr>
            <a:spLocks noGrp="1"/>
          </p:cNvSpPr>
          <p:nvPr>
            <p:ph type="body" sz="quarter" idx="45"/>
          </p:nvPr>
        </p:nvSpPr>
        <p:spPr/>
        <p:txBody>
          <a:bodyPr/>
          <a:lstStyle/>
          <a:p>
            <a:endParaRPr lang="en-US"/>
          </a:p>
        </p:txBody>
      </p:sp>
      <p:sp>
        <p:nvSpPr>
          <p:cNvPr id="22" name="Text Placeholder 21">
            <a:extLst>
              <a:ext uri="{FF2B5EF4-FFF2-40B4-BE49-F238E27FC236}">
                <a16:creationId xmlns:a16="http://schemas.microsoft.com/office/drawing/2014/main" id="{2095277A-4A69-4BAD-E152-508A2B1C1079}"/>
              </a:ext>
            </a:extLst>
          </p:cNvPr>
          <p:cNvSpPr>
            <a:spLocks noGrp="1"/>
          </p:cNvSpPr>
          <p:nvPr>
            <p:ph type="body" sz="quarter" idx="46"/>
          </p:nvPr>
        </p:nvSpPr>
        <p:spPr/>
        <p:txBody>
          <a:bodyPr/>
          <a:lstStyle/>
          <a:p>
            <a:endParaRPr lang="en-US"/>
          </a:p>
        </p:txBody>
      </p:sp>
      <p:sp>
        <p:nvSpPr>
          <p:cNvPr id="23" name="Text Placeholder 22">
            <a:extLst>
              <a:ext uri="{FF2B5EF4-FFF2-40B4-BE49-F238E27FC236}">
                <a16:creationId xmlns:a16="http://schemas.microsoft.com/office/drawing/2014/main" id="{19E67987-79A4-4C56-9936-3541DEB9F47B}"/>
              </a:ext>
            </a:extLst>
          </p:cNvPr>
          <p:cNvSpPr>
            <a:spLocks noGrp="1"/>
          </p:cNvSpPr>
          <p:nvPr>
            <p:ph type="body" sz="quarter" idx="47"/>
          </p:nvPr>
        </p:nvSpPr>
        <p:spPr/>
        <p:txBody>
          <a:bodyPr/>
          <a:lstStyle/>
          <a:p>
            <a:endParaRPr lang="en-US"/>
          </a:p>
        </p:txBody>
      </p:sp>
      <p:sp>
        <p:nvSpPr>
          <p:cNvPr id="15" name="Text Placeholder 14">
            <a:extLst>
              <a:ext uri="{FF2B5EF4-FFF2-40B4-BE49-F238E27FC236}">
                <a16:creationId xmlns:a16="http://schemas.microsoft.com/office/drawing/2014/main" id="{384F5B44-B8B7-BAE8-4C93-EEF1E23677B9}"/>
              </a:ext>
            </a:extLst>
          </p:cNvPr>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177747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AC5FA-D333-BE9D-EC98-BFB58D5B2416}"/>
            </a:ext>
          </a:extLst>
        </p:cNvPr>
        <p:cNvGrpSpPr/>
        <p:nvPr/>
      </p:nvGrpSpPr>
      <p:grpSpPr>
        <a:xfrm>
          <a:off x="0" y="0"/>
          <a:ext cx="0" cy="0"/>
          <a:chOff x="0" y="0"/>
          <a:chExt cx="0" cy="0"/>
        </a:xfrm>
      </p:grpSpPr>
      <p:sp>
        <p:nvSpPr>
          <p:cNvPr id="19" name="Text Placeholder 18">
            <a:extLst>
              <a:ext uri="{FF2B5EF4-FFF2-40B4-BE49-F238E27FC236}">
                <a16:creationId xmlns:a16="http://schemas.microsoft.com/office/drawing/2014/main" id="{B8B75BED-3768-B12E-F1F2-580F4CEFC150}"/>
              </a:ext>
            </a:extLst>
          </p:cNvPr>
          <p:cNvSpPr>
            <a:spLocks noGrp="1"/>
          </p:cNvSpPr>
          <p:nvPr>
            <p:ph type="body" sz="quarter" idx="27"/>
          </p:nvPr>
        </p:nvSpPr>
        <p:spPr/>
        <p:txBody>
          <a:bodyPr/>
          <a:lstStyle/>
          <a:p>
            <a:r>
              <a:rPr lang="en-US"/>
              <a:t>Salon receptionists and customers</a:t>
            </a:r>
          </a:p>
        </p:txBody>
      </p:sp>
      <p:sp>
        <p:nvSpPr>
          <p:cNvPr id="4" name="Text Placeholder 3">
            <a:extLst>
              <a:ext uri="{FF2B5EF4-FFF2-40B4-BE49-F238E27FC236}">
                <a16:creationId xmlns:a16="http://schemas.microsoft.com/office/drawing/2014/main" id="{76E9E03E-C709-3B90-F52A-6A392BA4DB6D}"/>
              </a:ext>
            </a:extLst>
          </p:cNvPr>
          <p:cNvSpPr>
            <a:spLocks noGrp="1"/>
          </p:cNvSpPr>
          <p:nvPr>
            <p:ph type="body" sz="quarter" idx="28"/>
          </p:nvPr>
        </p:nvSpPr>
        <p:spPr/>
        <p:txBody>
          <a:bodyPr>
            <a:normAutofit/>
          </a:bodyPr>
          <a:lstStyle/>
          <a:p>
            <a:r>
              <a:rPr lang="en-US"/>
              <a:t>Online booking of appointments and services</a:t>
            </a:r>
          </a:p>
        </p:txBody>
      </p:sp>
      <p:sp>
        <p:nvSpPr>
          <p:cNvPr id="20" name="Text Placeholder 19">
            <a:extLst>
              <a:ext uri="{FF2B5EF4-FFF2-40B4-BE49-F238E27FC236}">
                <a16:creationId xmlns:a16="http://schemas.microsoft.com/office/drawing/2014/main" id="{EEE40B29-C2C2-ED17-4C04-DBAE0C620794}"/>
              </a:ext>
            </a:extLst>
          </p:cNvPr>
          <p:cNvSpPr>
            <a:spLocks noGrp="1"/>
          </p:cNvSpPr>
          <p:nvPr>
            <p:ph type="body" sz="quarter" idx="39"/>
          </p:nvPr>
        </p:nvSpPr>
        <p:spPr/>
        <p:txBody>
          <a:bodyPr/>
          <a:lstStyle/>
          <a:p>
            <a:r>
              <a:rPr lang="en-US"/>
              <a:t>Our customers want to be able to book appointments online. Many customers want to book multiple or repeating appointments. </a:t>
            </a:r>
          </a:p>
        </p:txBody>
      </p:sp>
      <p:sp>
        <p:nvSpPr>
          <p:cNvPr id="9" name="Text Placeholder 8">
            <a:extLst>
              <a:ext uri="{FF2B5EF4-FFF2-40B4-BE49-F238E27FC236}">
                <a16:creationId xmlns:a16="http://schemas.microsoft.com/office/drawing/2014/main" id="{46DC15B0-7A7C-8918-8D66-4FCB360272D4}"/>
              </a:ext>
            </a:extLst>
          </p:cNvPr>
          <p:cNvSpPr>
            <a:spLocks noGrp="1"/>
          </p:cNvSpPr>
          <p:nvPr>
            <p:ph type="body" sz="quarter" idx="26"/>
          </p:nvPr>
        </p:nvSpPr>
        <p:spPr/>
        <p:txBody>
          <a:bodyPr>
            <a:normAutofit/>
          </a:bodyPr>
          <a:lstStyle/>
          <a:p>
            <a:r>
              <a:rPr lang="en-US"/>
              <a:t>Self-service</a:t>
            </a:r>
          </a:p>
        </p:txBody>
      </p:sp>
      <p:sp>
        <p:nvSpPr>
          <p:cNvPr id="5" name="Text Placeholder 4">
            <a:extLst>
              <a:ext uri="{FF2B5EF4-FFF2-40B4-BE49-F238E27FC236}">
                <a16:creationId xmlns:a16="http://schemas.microsoft.com/office/drawing/2014/main" id="{39304381-357F-A5C4-2B32-F6A1B50C5AC1}"/>
              </a:ext>
            </a:extLst>
          </p:cNvPr>
          <p:cNvSpPr>
            <a:spLocks noGrp="1"/>
          </p:cNvSpPr>
          <p:nvPr>
            <p:ph type="body" sz="quarter" idx="37"/>
          </p:nvPr>
        </p:nvSpPr>
        <p:spPr/>
        <p:txBody>
          <a:bodyPr/>
          <a:lstStyle/>
          <a:p>
            <a:r>
              <a:rPr lang="en-US"/>
              <a:t>Increase the number of appointments with easier ways to book.</a:t>
            </a:r>
          </a:p>
        </p:txBody>
      </p:sp>
      <p:sp>
        <p:nvSpPr>
          <p:cNvPr id="7" name="Text Placeholder 6">
            <a:extLst>
              <a:ext uri="{FF2B5EF4-FFF2-40B4-BE49-F238E27FC236}">
                <a16:creationId xmlns:a16="http://schemas.microsoft.com/office/drawing/2014/main" id="{4A759B59-D9B7-459D-ABCD-93189170353F}"/>
              </a:ext>
            </a:extLst>
          </p:cNvPr>
          <p:cNvSpPr>
            <a:spLocks noGrp="1"/>
          </p:cNvSpPr>
          <p:nvPr>
            <p:ph type="body" sz="quarter" idx="40"/>
          </p:nvPr>
        </p:nvSpPr>
        <p:spPr/>
        <p:txBody>
          <a:bodyPr/>
          <a:lstStyle/>
          <a:p>
            <a:r>
              <a:rPr lang="en-US"/>
              <a:t>Customers and receptionist must be able to book an appointment with a preferred stylist.</a:t>
            </a:r>
          </a:p>
        </p:txBody>
      </p:sp>
      <p:sp>
        <p:nvSpPr>
          <p:cNvPr id="21" name="Text Placeholder 20">
            <a:extLst>
              <a:ext uri="{FF2B5EF4-FFF2-40B4-BE49-F238E27FC236}">
                <a16:creationId xmlns:a16="http://schemas.microsoft.com/office/drawing/2014/main" id="{762339DE-45C3-7B9D-FCBE-8ECC9613A551}"/>
              </a:ext>
            </a:extLst>
          </p:cNvPr>
          <p:cNvSpPr>
            <a:spLocks noGrp="1"/>
          </p:cNvSpPr>
          <p:nvPr>
            <p:ph type="body" sz="quarter" idx="41"/>
          </p:nvPr>
        </p:nvSpPr>
        <p:spPr/>
        <p:txBody>
          <a:bodyPr/>
          <a:lstStyle/>
          <a:p>
            <a:r>
              <a:rPr lang="en-US"/>
              <a:t>Must not allow double-bookings.</a:t>
            </a:r>
          </a:p>
          <a:p>
            <a:r>
              <a:rPr lang="en-US"/>
              <a:t>Must not require a third-party product such as Facebook </a:t>
            </a:r>
          </a:p>
        </p:txBody>
      </p:sp>
      <p:sp>
        <p:nvSpPr>
          <p:cNvPr id="10" name="Text Placeholder 9">
            <a:extLst>
              <a:ext uri="{FF2B5EF4-FFF2-40B4-BE49-F238E27FC236}">
                <a16:creationId xmlns:a16="http://schemas.microsoft.com/office/drawing/2014/main" id="{2C77191A-0792-82EF-5251-B11CEA030B48}"/>
              </a:ext>
            </a:extLst>
          </p:cNvPr>
          <p:cNvSpPr>
            <a:spLocks noGrp="1"/>
          </p:cNvSpPr>
          <p:nvPr>
            <p:ph type="body" sz="quarter" idx="44"/>
          </p:nvPr>
        </p:nvSpPr>
        <p:spPr/>
        <p:txBody>
          <a:bodyPr/>
          <a:lstStyle/>
          <a:p>
            <a:r>
              <a:rPr lang="en-US"/>
              <a:t>% of appointments scheduled online versus phone calls.</a:t>
            </a:r>
          </a:p>
        </p:txBody>
      </p:sp>
      <p:sp>
        <p:nvSpPr>
          <p:cNvPr id="6" name="Text Placeholder 5">
            <a:extLst>
              <a:ext uri="{FF2B5EF4-FFF2-40B4-BE49-F238E27FC236}">
                <a16:creationId xmlns:a16="http://schemas.microsoft.com/office/drawing/2014/main" id="{670F08BB-2920-636C-0D25-B94ED384F621}"/>
              </a:ext>
            </a:extLst>
          </p:cNvPr>
          <p:cNvSpPr>
            <a:spLocks noGrp="1"/>
          </p:cNvSpPr>
          <p:nvPr>
            <p:ph type="body" sz="quarter" idx="45"/>
          </p:nvPr>
        </p:nvSpPr>
        <p:spPr/>
        <p:txBody>
          <a:bodyPr/>
          <a:lstStyle/>
          <a:p>
            <a:endParaRPr lang="en-US"/>
          </a:p>
        </p:txBody>
      </p:sp>
      <p:sp>
        <p:nvSpPr>
          <p:cNvPr id="18" name="Text Placeholder 17">
            <a:extLst>
              <a:ext uri="{FF2B5EF4-FFF2-40B4-BE49-F238E27FC236}">
                <a16:creationId xmlns:a16="http://schemas.microsoft.com/office/drawing/2014/main" id="{C1F99E5B-A651-26DB-E052-1416BABB5563}"/>
              </a:ext>
            </a:extLst>
          </p:cNvPr>
          <p:cNvSpPr>
            <a:spLocks noGrp="1"/>
          </p:cNvSpPr>
          <p:nvPr>
            <p:ph type="body" sz="quarter" idx="46"/>
          </p:nvPr>
        </p:nvSpPr>
        <p:spPr/>
        <p:txBody>
          <a:bodyPr/>
          <a:lstStyle/>
          <a:p>
            <a:r>
              <a:rPr lang="en-US"/>
              <a:t>In a survey of customers 30% ranked this in their top 3 problems.</a:t>
            </a:r>
          </a:p>
          <a:p>
            <a:r>
              <a:rPr lang="en-US"/>
              <a:t>This was the top issue identified by the customer advisory board.</a:t>
            </a:r>
          </a:p>
        </p:txBody>
      </p:sp>
      <p:sp>
        <p:nvSpPr>
          <p:cNvPr id="22" name="Text Placeholder 21">
            <a:extLst>
              <a:ext uri="{FF2B5EF4-FFF2-40B4-BE49-F238E27FC236}">
                <a16:creationId xmlns:a16="http://schemas.microsoft.com/office/drawing/2014/main" id="{151015BA-C6D8-03EC-0D6A-587BC9FC1D54}"/>
              </a:ext>
            </a:extLst>
          </p:cNvPr>
          <p:cNvSpPr>
            <a:spLocks noGrp="1"/>
          </p:cNvSpPr>
          <p:nvPr>
            <p:ph type="body" sz="quarter" idx="47"/>
          </p:nvPr>
        </p:nvSpPr>
        <p:spPr/>
        <p:txBody>
          <a:bodyPr/>
          <a:lstStyle/>
          <a:p>
            <a:r>
              <a:rPr lang="en-US"/>
              <a:t>John Smith &lt;</a:t>
            </a:r>
            <a:r>
              <a:rPr lang="en-US" err="1"/>
              <a:t>john@company.com</a:t>
            </a:r>
            <a:r>
              <a:rPr lang="en-US"/>
              <a:t>&gt;</a:t>
            </a:r>
          </a:p>
          <a:p>
            <a:r>
              <a:rPr lang="en-US"/>
              <a:t>Susan Jones </a:t>
            </a:r>
          </a:p>
          <a:p>
            <a:r>
              <a:rPr lang="en-US"/>
              <a:t>Layla Khan </a:t>
            </a:r>
          </a:p>
        </p:txBody>
      </p:sp>
      <p:sp>
        <p:nvSpPr>
          <p:cNvPr id="3" name="Text Placeholder 2">
            <a:extLst>
              <a:ext uri="{FF2B5EF4-FFF2-40B4-BE49-F238E27FC236}">
                <a16:creationId xmlns:a16="http://schemas.microsoft.com/office/drawing/2014/main" id="{CF382A2A-2E26-CAD5-AA34-4780DCE4EE72}"/>
              </a:ext>
            </a:extLst>
          </p:cNvPr>
          <p:cNvSpPr>
            <a:spLocks noGrp="1"/>
          </p:cNvSpPr>
          <p:nvPr>
            <p:ph type="body" sz="quarter" idx="32"/>
          </p:nvPr>
        </p:nvSpPr>
        <p:spPr/>
        <p:txBody>
          <a:bodyPr/>
          <a:lstStyle/>
          <a:p>
            <a:endParaRPr lang="en-US"/>
          </a:p>
        </p:txBody>
      </p:sp>
      <p:sp>
        <p:nvSpPr>
          <p:cNvPr id="12" name="Rectangle 11">
            <a:extLst>
              <a:ext uri="{FF2B5EF4-FFF2-40B4-BE49-F238E27FC236}">
                <a16:creationId xmlns:a16="http://schemas.microsoft.com/office/drawing/2014/main" id="{4412F7BF-58B5-23E2-2813-1AB92EDAF115}"/>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
        <p:nvSpPr>
          <p:cNvPr id="2" name="TextBox 1">
            <a:extLst>
              <a:ext uri="{FF2B5EF4-FFF2-40B4-BE49-F238E27FC236}">
                <a16:creationId xmlns:a16="http://schemas.microsoft.com/office/drawing/2014/main" id="{D97B7CFC-24A9-3086-F8CB-4C66F0D989CE}"/>
              </a:ext>
            </a:extLst>
          </p:cNvPr>
          <p:cNvSpPr txBox="1"/>
          <p:nvPr/>
        </p:nvSpPr>
        <p:spPr>
          <a:xfrm>
            <a:off x="103909" y="-360218"/>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Tree>
    <p:extLst>
      <p:ext uri="{BB962C8B-B14F-4D97-AF65-F5344CB8AC3E}">
        <p14:creationId xmlns:p14="http://schemas.microsoft.com/office/powerpoint/2010/main" val="387675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111">
            <a:extLst>
              <a:ext uri="{FF2B5EF4-FFF2-40B4-BE49-F238E27FC236}">
                <a16:creationId xmlns:a16="http://schemas.microsoft.com/office/drawing/2014/main" id="{4BDE3668-D905-FB3C-1972-A3AF918A247F}"/>
              </a:ext>
            </a:extLst>
          </p:cNvPr>
          <p:cNvSpPr>
            <a:spLocks noGrp="1"/>
          </p:cNvSpPr>
          <p:nvPr>
            <p:ph type="body" sz="quarter" idx="35"/>
          </p:nvPr>
        </p:nvSpPr>
        <p:spPr/>
        <p:txBody>
          <a:bodyPr/>
          <a:lstStyle/>
          <a:p>
            <a:endParaRPr lang="en-US"/>
          </a:p>
        </p:txBody>
      </p:sp>
      <p:sp>
        <p:nvSpPr>
          <p:cNvPr id="113" name="Text Placeholder 112">
            <a:extLst>
              <a:ext uri="{FF2B5EF4-FFF2-40B4-BE49-F238E27FC236}">
                <a16:creationId xmlns:a16="http://schemas.microsoft.com/office/drawing/2014/main" id="{E14F10DE-054B-ED65-58C7-1390F4A8DDF4}"/>
              </a:ext>
            </a:extLst>
          </p:cNvPr>
          <p:cNvSpPr>
            <a:spLocks noGrp="1"/>
          </p:cNvSpPr>
          <p:nvPr>
            <p:ph type="body" sz="quarter" idx="36"/>
          </p:nvPr>
        </p:nvSpPr>
        <p:spPr/>
        <p:txBody>
          <a:bodyPr/>
          <a:lstStyle/>
          <a:p>
            <a:endParaRPr lang="en-US"/>
          </a:p>
        </p:txBody>
      </p:sp>
      <p:sp>
        <p:nvSpPr>
          <p:cNvPr id="115" name="Text Placeholder 114">
            <a:extLst>
              <a:ext uri="{FF2B5EF4-FFF2-40B4-BE49-F238E27FC236}">
                <a16:creationId xmlns:a16="http://schemas.microsoft.com/office/drawing/2014/main" id="{AA604715-EC80-E548-6DD8-8C145C4C3FC2}"/>
              </a:ext>
            </a:extLst>
          </p:cNvPr>
          <p:cNvSpPr>
            <a:spLocks noGrp="1"/>
          </p:cNvSpPr>
          <p:nvPr>
            <p:ph type="body" sz="quarter" idx="60"/>
          </p:nvPr>
        </p:nvSpPr>
        <p:spPr/>
        <p:txBody>
          <a:bodyPr/>
          <a:lstStyle/>
          <a:p>
            <a:endParaRPr lang="en-US"/>
          </a:p>
        </p:txBody>
      </p:sp>
      <p:sp>
        <p:nvSpPr>
          <p:cNvPr id="75" name="Text Placeholder 74">
            <a:extLst>
              <a:ext uri="{FF2B5EF4-FFF2-40B4-BE49-F238E27FC236}">
                <a16:creationId xmlns:a16="http://schemas.microsoft.com/office/drawing/2014/main" id="{5E641744-E603-8E5F-95BC-3442E11A61D0}"/>
              </a:ext>
            </a:extLst>
          </p:cNvPr>
          <p:cNvSpPr>
            <a:spLocks noGrp="1"/>
          </p:cNvSpPr>
          <p:nvPr>
            <p:ph type="body" sz="quarter" idx="29"/>
          </p:nvPr>
        </p:nvSpPr>
        <p:spPr/>
        <p:txBody>
          <a:bodyPr/>
          <a:lstStyle/>
          <a:p>
            <a:endParaRPr lang="en-US"/>
          </a:p>
        </p:txBody>
      </p:sp>
      <p:sp>
        <p:nvSpPr>
          <p:cNvPr id="77" name="Text Placeholder 76">
            <a:extLst>
              <a:ext uri="{FF2B5EF4-FFF2-40B4-BE49-F238E27FC236}">
                <a16:creationId xmlns:a16="http://schemas.microsoft.com/office/drawing/2014/main" id="{4C686274-DCE4-71DE-8737-19A95A66B8AB}"/>
              </a:ext>
            </a:extLst>
          </p:cNvPr>
          <p:cNvSpPr>
            <a:spLocks noGrp="1"/>
          </p:cNvSpPr>
          <p:nvPr>
            <p:ph type="body" sz="quarter" idx="30"/>
          </p:nvPr>
        </p:nvSpPr>
        <p:spPr/>
        <p:txBody>
          <a:bodyPr/>
          <a:lstStyle/>
          <a:p>
            <a:endParaRPr lang="en-US"/>
          </a:p>
        </p:txBody>
      </p:sp>
      <p:sp>
        <p:nvSpPr>
          <p:cNvPr id="109" name="Text Placeholder 108">
            <a:extLst>
              <a:ext uri="{FF2B5EF4-FFF2-40B4-BE49-F238E27FC236}">
                <a16:creationId xmlns:a16="http://schemas.microsoft.com/office/drawing/2014/main" id="{1632FCF7-A84F-2599-D525-A960C785A236}"/>
              </a:ext>
            </a:extLst>
          </p:cNvPr>
          <p:cNvSpPr>
            <a:spLocks noGrp="1"/>
          </p:cNvSpPr>
          <p:nvPr>
            <p:ph type="body" sz="quarter" idx="31"/>
          </p:nvPr>
        </p:nvSpPr>
        <p:spPr/>
        <p:txBody>
          <a:bodyPr/>
          <a:lstStyle/>
          <a:p>
            <a:endParaRPr lang="en-US"/>
          </a:p>
        </p:txBody>
      </p:sp>
      <p:sp>
        <p:nvSpPr>
          <p:cNvPr id="110" name="Text Placeholder 109">
            <a:extLst>
              <a:ext uri="{FF2B5EF4-FFF2-40B4-BE49-F238E27FC236}">
                <a16:creationId xmlns:a16="http://schemas.microsoft.com/office/drawing/2014/main" id="{E7419C1A-0273-3A68-16FA-4E549126E023}"/>
              </a:ext>
            </a:extLst>
          </p:cNvPr>
          <p:cNvSpPr>
            <a:spLocks noGrp="1"/>
          </p:cNvSpPr>
          <p:nvPr>
            <p:ph type="body" sz="quarter" idx="32"/>
          </p:nvPr>
        </p:nvSpPr>
        <p:spPr/>
        <p:txBody>
          <a:bodyPr/>
          <a:lstStyle/>
          <a:p>
            <a:endParaRPr lang="en-US"/>
          </a:p>
        </p:txBody>
      </p:sp>
      <p:sp>
        <p:nvSpPr>
          <p:cNvPr id="114" name="Text Placeholder 113">
            <a:extLst>
              <a:ext uri="{FF2B5EF4-FFF2-40B4-BE49-F238E27FC236}">
                <a16:creationId xmlns:a16="http://schemas.microsoft.com/office/drawing/2014/main" id="{48153327-0A64-F695-7111-FE41A09F5919}"/>
              </a:ext>
            </a:extLst>
          </p:cNvPr>
          <p:cNvSpPr>
            <a:spLocks noGrp="1"/>
          </p:cNvSpPr>
          <p:nvPr>
            <p:ph type="body" sz="quarter" idx="37"/>
          </p:nvPr>
        </p:nvSpPr>
        <p:spPr/>
        <p:txBody>
          <a:bodyPr/>
          <a:lstStyle/>
          <a:p>
            <a:endParaRPr lang="en-US"/>
          </a:p>
        </p:txBody>
      </p:sp>
      <p:sp>
        <p:nvSpPr>
          <p:cNvPr id="111" name="Text Placeholder 110">
            <a:extLst>
              <a:ext uri="{FF2B5EF4-FFF2-40B4-BE49-F238E27FC236}">
                <a16:creationId xmlns:a16="http://schemas.microsoft.com/office/drawing/2014/main" id="{843D075A-88C6-0322-DED0-E0FB66300949}"/>
              </a:ext>
            </a:extLst>
          </p:cNvPr>
          <p:cNvSpPr>
            <a:spLocks noGrp="1"/>
          </p:cNvSpPr>
          <p:nvPr>
            <p:ph type="body" sz="quarter" idx="34"/>
          </p:nvPr>
        </p:nvSpPr>
        <p:spPr/>
        <p:txBody>
          <a:bodyPr/>
          <a:lstStyle/>
          <a:p>
            <a:endParaRPr lang="en-US"/>
          </a:p>
        </p:txBody>
      </p:sp>
      <p:sp>
        <p:nvSpPr>
          <p:cNvPr id="116" name="Text Placeholder 115">
            <a:extLst>
              <a:ext uri="{FF2B5EF4-FFF2-40B4-BE49-F238E27FC236}">
                <a16:creationId xmlns:a16="http://schemas.microsoft.com/office/drawing/2014/main" id="{B755020E-5306-6063-20EB-3800E0729DE2}"/>
              </a:ext>
            </a:extLst>
          </p:cNvPr>
          <p:cNvSpPr>
            <a:spLocks noGrp="1"/>
          </p:cNvSpPr>
          <p:nvPr>
            <p:ph type="body" sz="quarter" idx="61"/>
          </p:nvPr>
        </p:nvSpPr>
        <p:spPr/>
        <p:txBody>
          <a:bodyPr/>
          <a:lstStyle/>
          <a:p>
            <a:endParaRPr lang="en-US"/>
          </a:p>
        </p:txBody>
      </p:sp>
      <p:sp>
        <p:nvSpPr>
          <p:cNvPr id="117" name="Text Placeholder 116">
            <a:extLst>
              <a:ext uri="{FF2B5EF4-FFF2-40B4-BE49-F238E27FC236}">
                <a16:creationId xmlns:a16="http://schemas.microsoft.com/office/drawing/2014/main" id="{B344130A-264D-64EB-FB88-223959F02DA9}"/>
              </a:ext>
            </a:extLst>
          </p:cNvPr>
          <p:cNvSpPr>
            <a:spLocks noGrp="1"/>
          </p:cNvSpPr>
          <p:nvPr>
            <p:ph type="body" sz="quarter" idx="62"/>
          </p:nvPr>
        </p:nvSpPr>
        <p:spPr/>
        <p:txBody>
          <a:bodyPr/>
          <a:lstStyle/>
          <a:p>
            <a:endParaRPr lang="en-US"/>
          </a:p>
        </p:txBody>
      </p:sp>
      <p:sp>
        <p:nvSpPr>
          <p:cNvPr id="118" name="Text Placeholder 117">
            <a:extLst>
              <a:ext uri="{FF2B5EF4-FFF2-40B4-BE49-F238E27FC236}">
                <a16:creationId xmlns:a16="http://schemas.microsoft.com/office/drawing/2014/main" id="{D785972C-3671-9328-92E4-7E3FB14EF02B}"/>
              </a:ext>
            </a:extLst>
          </p:cNvPr>
          <p:cNvSpPr>
            <a:spLocks noGrp="1"/>
          </p:cNvSpPr>
          <p:nvPr>
            <p:ph type="body" sz="quarter" idx="63"/>
          </p:nvPr>
        </p:nvSpPr>
        <p:spPr/>
        <p:txBody>
          <a:bodyPr/>
          <a:lstStyle/>
          <a:p>
            <a:endParaRPr lang="en-US"/>
          </a:p>
        </p:txBody>
      </p:sp>
      <p:sp>
        <p:nvSpPr>
          <p:cNvPr id="119" name="Text Placeholder 118">
            <a:extLst>
              <a:ext uri="{FF2B5EF4-FFF2-40B4-BE49-F238E27FC236}">
                <a16:creationId xmlns:a16="http://schemas.microsoft.com/office/drawing/2014/main" id="{7CF28163-D559-3223-5299-82041E90DF29}"/>
              </a:ext>
            </a:extLst>
          </p:cNvPr>
          <p:cNvSpPr>
            <a:spLocks noGrp="1"/>
          </p:cNvSpPr>
          <p:nvPr>
            <p:ph type="body" sz="quarter" idx="64"/>
          </p:nvPr>
        </p:nvSpPr>
        <p:spPr/>
        <p:txBody>
          <a:bodyPr/>
          <a:lstStyle/>
          <a:p>
            <a:endParaRPr lang="en-US"/>
          </a:p>
        </p:txBody>
      </p:sp>
      <p:sp>
        <p:nvSpPr>
          <p:cNvPr id="120" name="Text Placeholder 119">
            <a:extLst>
              <a:ext uri="{FF2B5EF4-FFF2-40B4-BE49-F238E27FC236}">
                <a16:creationId xmlns:a16="http://schemas.microsoft.com/office/drawing/2014/main" id="{85BBC5D9-62A1-9515-8179-7A0A0C25921B}"/>
              </a:ext>
            </a:extLst>
          </p:cNvPr>
          <p:cNvSpPr>
            <a:spLocks noGrp="1"/>
          </p:cNvSpPr>
          <p:nvPr>
            <p:ph type="body" sz="quarter" idx="65"/>
          </p:nvPr>
        </p:nvSpPr>
        <p:spPr/>
        <p:txBody>
          <a:bodyPr/>
          <a:lstStyle/>
          <a:p>
            <a:endParaRPr lang="en-US"/>
          </a:p>
        </p:txBody>
      </p:sp>
      <p:sp>
        <p:nvSpPr>
          <p:cNvPr id="121" name="Text Placeholder 120">
            <a:extLst>
              <a:ext uri="{FF2B5EF4-FFF2-40B4-BE49-F238E27FC236}">
                <a16:creationId xmlns:a16="http://schemas.microsoft.com/office/drawing/2014/main" id="{06EC12E8-E85C-B1F1-78D4-2F634E92550A}"/>
              </a:ext>
            </a:extLst>
          </p:cNvPr>
          <p:cNvSpPr>
            <a:spLocks noGrp="1"/>
          </p:cNvSpPr>
          <p:nvPr>
            <p:ph type="body" sz="quarter" idx="66"/>
          </p:nvPr>
        </p:nvSpPr>
        <p:spPr/>
        <p:txBody>
          <a:bodyPr/>
          <a:lstStyle/>
          <a:p>
            <a:endParaRPr lang="en-US"/>
          </a:p>
        </p:txBody>
      </p:sp>
    </p:spTree>
    <p:extLst>
      <p:ext uri="{BB962C8B-B14F-4D97-AF65-F5344CB8AC3E}">
        <p14:creationId xmlns:p14="http://schemas.microsoft.com/office/powerpoint/2010/main" val="241477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9C5AF322-B04D-E5D5-4771-772F6E0E6DB7}"/>
              </a:ext>
            </a:extLst>
          </p:cNvPr>
          <p:cNvSpPr>
            <a:spLocks noGrp="1"/>
          </p:cNvSpPr>
          <p:nvPr>
            <p:ph type="body" sz="quarter" idx="35"/>
          </p:nvPr>
        </p:nvSpPr>
        <p:spPr/>
        <p:txBody>
          <a:bodyPr/>
          <a:lstStyle/>
          <a:p>
            <a:r>
              <a:rPr lang="en-US"/>
              <a:t>BuzBlu: management tools</a:t>
            </a:r>
          </a:p>
        </p:txBody>
      </p:sp>
      <p:sp>
        <p:nvSpPr>
          <p:cNvPr id="19" name="Text Placeholder 18">
            <a:extLst>
              <a:ext uri="{FF2B5EF4-FFF2-40B4-BE49-F238E27FC236}">
                <a16:creationId xmlns:a16="http://schemas.microsoft.com/office/drawing/2014/main" id="{54C9AD74-BAEB-EFCB-1C0B-8C8CDDA7EA38}"/>
              </a:ext>
            </a:extLst>
          </p:cNvPr>
          <p:cNvSpPr>
            <a:spLocks noGrp="1"/>
          </p:cNvSpPr>
          <p:nvPr>
            <p:ph type="body" sz="quarter" idx="36"/>
          </p:nvPr>
        </p:nvSpPr>
        <p:spPr/>
        <p:txBody>
          <a:bodyPr/>
          <a:lstStyle/>
          <a:p>
            <a:r>
              <a:rPr lang="en-US"/>
              <a:t>533</a:t>
            </a:r>
          </a:p>
        </p:txBody>
      </p:sp>
      <p:sp>
        <p:nvSpPr>
          <p:cNvPr id="23" name="Text Placeholder 22">
            <a:extLst>
              <a:ext uri="{FF2B5EF4-FFF2-40B4-BE49-F238E27FC236}">
                <a16:creationId xmlns:a16="http://schemas.microsoft.com/office/drawing/2014/main" id="{F1C49C3D-30D3-A4A5-C3D1-37C6DEF76DCF}"/>
              </a:ext>
            </a:extLst>
          </p:cNvPr>
          <p:cNvSpPr>
            <a:spLocks noGrp="1"/>
          </p:cNvSpPr>
          <p:nvPr>
            <p:ph type="body" sz="quarter" idx="60"/>
          </p:nvPr>
        </p:nvSpPr>
        <p:spPr/>
        <p:txBody>
          <a:bodyPr/>
          <a:lstStyle/>
          <a:p>
            <a:pPr lvl="0"/>
            <a:r>
              <a:rPr lang="en-US"/>
              <a:t>from 1 (low) to 5 (high)</a:t>
            </a:r>
          </a:p>
        </p:txBody>
      </p:sp>
      <p:sp>
        <p:nvSpPr>
          <p:cNvPr id="13" name="Text Placeholder 12">
            <a:extLst>
              <a:ext uri="{FF2B5EF4-FFF2-40B4-BE49-F238E27FC236}">
                <a16:creationId xmlns:a16="http://schemas.microsoft.com/office/drawing/2014/main" id="{1DB0C2CA-B4FB-57A4-CA2C-B9F76D434103}"/>
              </a:ext>
            </a:extLst>
          </p:cNvPr>
          <p:cNvSpPr>
            <a:spLocks noGrp="1"/>
          </p:cNvSpPr>
          <p:nvPr>
            <p:ph type="body" sz="quarter" idx="29"/>
          </p:nvPr>
        </p:nvSpPr>
        <p:spPr/>
        <p:txBody>
          <a:bodyPr/>
          <a:lstStyle/>
          <a:p>
            <a:r>
              <a:rPr lang="en-US"/>
              <a:t>This buyer can’t afford an agency, cannot do the work themselves, and does not have the time.</a:t>
            </a:r>
          </a:p>
          <a:p>
            <a:endParaRPr lang="en-US"/>
          </a:p>
        </p:txBody>
      </p:sp>
      <p:sp>
        <p:nvSpPr>
          <p:cNvPr id="14" name="Text Placeholder 13">
            <a:extLst>
              <a:ext uri="{FF2B5EF4-FFF2-40B4-BE49-F238E27FC236}">
                <a16:creationId xmlns:a16="http://schemas.microsoft.com/office/drawing/2014/main" id="{2CB1DAFE-6348-78EA-F62B-8379E60BF987}"/>
              </a:ext>
            </a:extLst>
          </p:cNvPr>
          <p:cNvSpPr>
            <a:spLocks noGrp="1"/>
          </p:cNvSpPr>
          <p:nvPr>
            <p:ph type="body" sz="quarter" idx="30"/>
          </p:nvPr>
        </p:nvSpPr>
        <p:spPr/>
        <p:txBody>
          <a:bodyPr/>
          <a:lstStyle/>
          <a:p>
            <a:r>
              <a:rPr lang="en-US"/>
              <a:t>Pretty dissatisfied as their customers compare them to Amazon’s website</a:t>
            </a:r>
          </a:p>
          <a:p>
            <a:endParaRPr lang="en-US"/>
          </a:p>
        </p:txBody>
      </p:sp>
      <p:sp>
        <p:nvSpPr>
          <p:cNvPr id="15" name="Text Placeholder 14">
            <a:extLst>
              <a:ext uri="{FF2B5EF4-FFF2-40B4-BE49-F238E27FC236}">
                <a16:creationId xmlns:a16="http://schemas.microsoft.com/office/drawing/2014/main" id="{6BB6F144-D200-0EC0-3848-E0D84B35A394}"/>
              </a:ext>
            </a:extLst>
          </p:cNvPr>
          <p:cNvSpPr>
            <a:spLocks noGrp="1"/>
          </p:cNvSpPr>
          <p:nvPr>
            <p:ph type="body" sz="quarter" idx="31"/>
          </p:nvPr>
        </p:nvSpPr>
        <p:spPr/>
        <p:txBody>
          <a:bodyPr/>
          <a:lstStyle/>
          <a:p>
            <a:r>
              <a:rPr lang="en-US"/>
              <a:t>Most of the target market (salons) has the problem</a:t>
            </a:r>
          </a:p>
          <a:p>
            <a:endParaRPr lang="en-US"/>
          </a:p>
        </p:txBody>
      </p:sp>
      <p:sp>
        <p:nvSpPr>
          <p:cNvPr id="16" name="Text Placeholder 15">
            <a:extLst>
              <a:ext uri="{FF2B5EF4-FFF2-40B4-BE49-F238E27FC236}">
                <a16:creationId xmlns:a16="http://schemas.microsoft.com/office/drawing/2014/main" id="{80967992-317D-5AB0-CED4-8AD59DE04709}"/>
              </a:ext>
            </a:extLst>
          </p:cNvPr>
          <p:cNvSpPr>
            <a:spLocks noGrp="1"/>
          </p:cNvSpPr>
          <p:nvPr>
            <p:ph type="body" sz="quarter" idx="32"/>
          </p:nvPr>
        </p:nvSpPr>
        <p:spPr/>
        <p:txBody>
          <a:bodyPr/>
          <a:lstStyle/>
          <a:p>
            <a:r>
              <a:rPr lang="en-US"/>
              <a:t>Our product is designed for small businesses without in-house experts</a:t>
            </a:r>
          </a:p>
          <a:p>
            <a:endParaRPr lang="en-US"/>
          </a:p>
        </p:txBody>
      </p:sp>
      <p:sp>
        <p:nvSpPr>
          <p:cNvPr id="20" name="Text Placeholder 19">
            <a:extLst>
              <a:ext uri="{FF2B5EF4-FFF2-40B4-BE49-F238E27FC236}">
                <a16:creationId xmlns:a16="http://schemas.microsoft.com/office/drawing/2014/main" id="{E6B22611-8C0E-96B8-F362-406AB75068FF}"/>
              </a:ext>
            </a:extLst>
          </p:cNvPr>
          <p:cNvSpPr>
            <a:spLocks noGrp="1"/>
          </p:cNvSpPr>
          <p:nvPr>
            <p:ph type="body" sz="quarter" idx="37"/>
          </p:nvPr>
        </p:nvSpPr>
        <p:spPr/>
        <p:txBody>
          <a:bodyPr/>
          <a:lstStyle/>
          <a:p>
            <a:r>
              <a:rPr lang="en-US"/>
              <a:t>This is our next strategic target market</a:t>
            </a:r>
          </a:p>
          <a:p>
            <a:endParaRPr lang="en-US"/>
          </a:p>
        </p:txBody>
      </p:sp>
      <p:sp>
        <p:nvSpPr>
          <p:cNvPr id="17" name="Text Placeholder 16">
            <a:extLst>
              <a:ext uri="{FF2B5EF4-FFF2-40B4-BE49-F238E27FC236}">
                <a16:creationId xmlns:a16="http://schemas.microsoft.com/office/drawing/2014/main" id="{928B70F9-F52C-1C61-EC73-46DA470DB6F0}"/>
              </a:ext>
            </a:extLst>
          </p:cNvPr>
          <p:cNvSpPr>
            <a:spLocks noGrp="1"/>
          </p:cNvSpPr>
          <p:nvPr>
            <p:ph type="body" sz="quarter" idx="34"/>
          </p:nvPr>
        </p:nvSpPr>
        <p:spPr/>
        <p:txBody>
          <a:bodyPr/>
          <a:lstStyle/>
          <a:p>
            <a:r>
              <a:rPr lang="en-US"/>
              <a:t>We’ve already done much of the fundamentals. Need to expand our marketing reach into this segment. </a:t>
            </a:r>
          </a:p>
        </p:txBody>
      </p:sp>
      <p:sp>
        <p:nvSpPr>
          <p:cNvPr id="24" name="Text Placeholder 23">
            <a:extLst>
              <a:ext uri="{FF2B5EF4-FFF2-40B4-BE49-F238E27FC236}">
                <a16:creationId xmlns:a16="http://schemas.microsoft.com/office/drawing/2014/main" id="{C55CB889-EC9E-D734-2CC5-D6778C7ECABC}"/>
              </a:ext>
            </a:extLst>
          </p:cNvPr>
          <p:cNvSpPr>
            <a:spLocks noGrp="1"/>
          </p:cNvSpPr>
          <p:nvPr>
            <p:ph type="body" sz="quarter" idx="61"/>
          </p:nvPr>
        </p:nvSpPr>
        <p:spPr/>
        <p:txBody>
          <a:bodyPr/>
          <a:lstStyle/>
          <a:p>
            <a:r>
              <a:rPr lang="en-US"/>
              <a:t>5</a:t>
            </a:r>
          </a:p>
        </p:txBody>
      </p:sp>
      <p:sp>
        <p:nvSpPr>
          <p:cNvPr id="25" name="Text Placeholder 24">
            <a:extLst>
              <a:ext uri="{FF2B5EF4-FFF2-40B4-BE49-F238E27FC236}">
                <a16:creationId xmlns:a16="http://schemas.microsoft.com/office/drawing/2014/main" id="{34D3F20B-DC23-E942-F58E-0AF35EEC69BE}"/>
              </a:ext>
            </a:extLst>
          </p:cNvPr>
          <p:cNvSpPr>
            <a:spLocks noGrp="1"/>
          </p:cNvSpPr>
          <p:nvPr>
            <p:ph type="body" sz="quarter" idx="62"/>
          </p:nvPr>
        </p:nvSpPr>
        <p:spPr/>
        <p:txBody>
          <a:bodyPr/>
          <a:lstStyle/>
          <a:p>
            <a:r>
              <a:rPr lang="en-US"/>
              <a:t>4</a:t>
            </a:r>
          </a:p>
        </p:txBody>
      </p:sp>
      <p:sp>
        <p:nvSpPr>
          <p:cNvPr id="26" name="Text Placeholder 25">
            <a:extLst>
              <a:ext uri="{FF2B5EF4-FFF2-40B4-BE49-F238E27FC236}">
                <a16:creationId xmlns:a16="http://schemas.microsoft.com/office/drawing/2014/main" id="{53309E10-ADF2-921C-2179-B39207CA52E4}"/>
              </a:ext>
            </a:extLst>
          </p:cNvPr>
          <p:cNvSpPr>
            <a:spLocks noGrp="1"/>
          </p:cNvSpPr>
          <p:nvPr>
            <p:ph type="body" sz="quarter" idx="63"/>
          </p:nvPr>
        </p:nvSpPr>
        <p:spPr/>
        <p:txBody>
          <a:bodyPr/>
          <a:lstStyle/>
          <a:p>
            <a:r>
              <a:rPr lang="en-US"/>
              <a:t>4</a:t>
            </a:r>
          </a:p>
        </p:txBody>
      </p:sp>
      <p:sp>
        <p:nvSpPr>
          <p:cNvPr id="27" name="Text Placeholder 26">
            <a:extLst>
              <a:ext uri="{FF2B5EF4-FFF2-40B4-BE49-F238E27FC236}">
                <a16:creationId xmlns:a16="http://schemas.microsoft.com/office/drawing/2014/main" id="{99605883-7934-92DA-CB42-FBD987DA7BEC}"/>
              </a:ext>
            </a:extLst>
          </p:cNvPr>
          <p:cNvSpPr>
            <a:spLocks noGrp="1"/>
          </p:cNvSpPr>
          <p:nvPr>
            <p:ph type="body" sz="quarter" idx="64"/>
          </p:nvPr>
        </p:nvSpPr>
        <p:spPr/>
        <p:txBody>
          <a:bodyPr/>
          <a:lstStyle/>
          <a:p>
            <a:r>
              <a:rPr lang="en-US"/>
              <a:t>4</a:t>
            </a:r>
          </a:p>
        </p:txBody>
      </p:sp>
      <p:sp>
        <p:nvSpPr>
          <p:cNvPr id="53" name="Text Placeholder 52">
            <a:extLst>
              <a:ext uri="{FF2B5EF4-FFF2-40B4-BE49-F238E27FC236}">
                <a16:creationId xmlns:a16="http://schemas.microsoft.com/office/drawing/2014/main" id="{188F8372-C1DC-2735-FD37-BE357D1E5A9E}"/>
              </a:ext>
            </a:extLst>
          </p:cNvPr>
          <p:cNvSpPr>
            <a:spLocks noGrp="1"/>
          </p:cNvSpPr>
          <p:nvPr>
            <p:ph type="body" sz="quarter" idx="65"/>
          </p:nvPr>
        </p:nvSpPr>
        <p:spPr/>
        <p:txBody>
          <a:bodyPr/>
          <a:lstStyle/>
          <a:p>
            <a:r>
              <a:rPr lang="en-US"/>
              <a:t>5</a:t>
            </a:r>
          </a:p>
        </p:txBody>
      </p:sp>
      <p:sp>
        <p:nvSpPr>
          <p:cNvPr id="54" name="Text Placeholder 53">
            <a:extLst>
              <a:ext uri="{FF2B5EF4-FFF2-40B4-BE49-F238E27FC236}">
                <a16:creationId xmlns:a16="http://schemas.microsoft.com/office/drawing/2014/main" id="{D8004E25-C6A6-66AE-91F7-FBFDC0394B68}"/>
              </a:ext>
            </a:extLst>
          </p:cNvPr>
          <p:cNvSpPr>
            <a:spLocks noGrp="1"/>
          </p:cNvSpPr>
          <p:nvPr>
            <p:ph type="body" sz="quarter" idx="66"/>
          </p:nvPr>
        </p:nvSpPr>
        <p:spPr/>
        <p:txBody>
          <a:bodyPr/>
          <a:lstStyle/>
          <a:p>
            <a:r>
              <a:rPr lang="en-US"/>
              <a:t>3</a:t>
            </a:r>
          </a:p>
        </p:txBody>
      </p:sp>
      <p:sp>
        <p:nvSpPr>
          <p:cNvPr id="11" name="Rectangle 10">
            <a:extLst>
              <a:ext uri="{FF2B5EF4-FFF2-40B4-BE49-F238E27FC236}">
                <a16:creationId xmlns:a16="http://schemas.microsoft.com/office/drawing/2014/main" id="{BA7DEA21-1384-A362-01D2-CDC5DAEC7850}"/>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
        <p:nvSpPr>
          <p:cNvPr id="43" name="TextBox 42">
            <a:extLst>
              <a:ext uri="{FF2B5EF4-FFF2-40B4-BE49-F238E27FC236}">
                <a16:creationId xmlns:a16="http://schemas.microsoft.com/office/drawing/2014/main" id="{8EBDEEEC-C2B2-BB5C-8040-3A969086A80B}"/>
              </a:ext>
            </a:extLst>
          </p:cNvPr>
          <p:cNvSpPr txBox="1"/>
          <p:nvPr/>
        </p:nvSpPr>
        <p:spPr>
          <a:xfrm>
            <a:off x="6265628" y="286247"/>
            <a:ext cx="0" cy="0"/>
          </a:xfrm>
          <a:prstGeom prst="rect">
            <a:avLst/>
          </a:prstGeom>
          <a:noFill/>
        </p:spPr>
        <p:txBody>
          <a:bodyPr wrap="none" rtlCol="0" anchor="ctr">
            <a:noAutofit/>
          </a:bodyPr>
          <a:lstStyle/>
          <a:p>
            <a:pPr algn="ctr"/>
            <a:endParaRPr lang="en-US" sz="2400">
              <a:latin typeface="Calibri" panose="020F0502020204030204" pitchFamily="34" charset="0"/>
              <a:ea typeface="Century Gothic" charset="0"/>
              <a:cs typeface="Calibri" panose="020F0502020204030204" pitchFamily="34" charset="0"/>
            </a:endParaRPr>
          </a:p>
        </p:txBody>
      </p:sp>
    </p:spTree>
    <p:extLst>
      <p:ext uri="{BB962C8B-B14F-4D97-AF65-F5344CB8AC3E}">
        <p14:creationId xmlns:p14="http://schemas.microsoft.com/office/powerpoint/2010/main" val="17709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EDCE7-BDD1-1A54-6681-E2AED7B2DCDA}"/>
              </a:ext>
            </a:extLst>
          </p:cNvPr>
          <p:cNvSpPr>
            <a:spLocks noGrp="1"/>
          </p:cNvSpPr>
          <p:nvPr>
            <p:ph type="title"/>
          </p:nvPr>
        </p:nvSpPr>
        <p:spPr/>
        <p:txBody>
          <a:bodyPr>
            <a:normAutofit/>
          </a:bodyPr>
          <a:lstStyle/>
          <a:p>
            <a:r>
              <a:rPr lang="en-US"/>
              <a:t>Quartz Starter Templates</a:t>
            </a:r>
          </a:p>
        </p:txBody>
      </p:sp>
      <p:sp>
        <p:nvSpPr>
          <p:cNvPr id="5" name="Content Placeholder 4">
            <a:extLst>
              <a:ext uri="{FF2B5EF4-FFF2-40B4-BE49-F238E27FC236}">
                <a16:creationId xmlns:a16="http://schemas.microsoft.com/office/drawing/2014/main" id="{315F3A32-19EE-3F31-BBE5-9AFAA80206F0}"/>
              </a:ext>
            </a:extLst>
          </p:cNvPr>
          <p:cNvSpPr>
            <a:spLocks noGrp="1"/>
          </p:cNvSpPr>
          <p:nvPr>
            <p:ph sz="quarter" idx="10"/>
          </p:nvPr>
        </p:nvSpPr>
        <p:spPr>
          <a:xfrm>
            <a:off x="374904" y="1501624"/>
            <a:ext cx="3099816" cy="3113390"/>
          </a:xfrm>
        </p:spPr>
        <p:txBody>
          <a:bodyPr>
            <a:normAutofit fontScale="92500" lnSpcReduction="10000"/>
          </a:bodyPr>
          <a:lstStyle/>
          <a:p>
            <a:r>
              <a:rPr lang="en-US" sz="1600"/>
              <a:t>Start using the templates as designed to collect information about your product.</a:t>
            </a:r>
          </a:p>
          <a:p>
            <a:r>
              <a:rPr lang="en-US" sz="1600"/>
              <a:t>Each template master has information above the slide to explain its use.</a:t>
            </a:r>
          </a:p>
          <a:p>
            <a:r>
              <a:rPr lang="en-US" sz="1600"/>
              <a:t>When you’re ready to tailor them to your business, go into the slide master to edit the labels and prompts. To share with others, save the file as a template and put the template file (.</a:t>
            </a:r>
            <a:r>
              <a:rPr lang="en-US" sz="1600" err="1"/>
              <a:t>potx</a:t>
            </a:r>
            <a:r>
              <a:rPr lang="en-US" sz="1600"/>
              <a:t>) in a shared location.</a:t>
            </a:r>
          </a:p>
        </p:txBody>
      </p:sp>
      <p:pic>
        <p:nvPicPr>
          <p:cNvPr id="8" name="Content Placeholder 7" descr="A screenshot of a computer&#10;&#10;Description automatically generated">
            <a:extLst>
              <a:ext uri="{FF2B5EF4-FFF2-40B4-BE49-F238E27FC236}">
                <a16:creationId xmlns:a16="http://schemas.microsoft.com/office/drawing/2014/main" id="{F9030E42-C7EA-B325-5085-3E625B73A920}"/>
              </a:ext>
            </a:extLst>
          </p:cNvPr>
          <p:cNvPicPr>
            <a:picLocks noGrp="1" noChangeAspect="1"/>
          </p:cNvPicPr>
          <p:nvPr>
            <p:ph sz="quarter" idx="11"/>
          </p:nvPr>
        </p:nvPicPr>
        <p:blipFill>
          <a:blip r:embed="rId2"/>
          <a:stretch>
            <a:fillRect/>
          </a:stretch>
        </p:blipFill>
        <p:spPr>
          <a:xfrm>
            <a:off x="3697288" y="1501624"/>
            <a:ext cx="4989512" cy="3113390"/>
          </a:xfrm>
          <a:ln>
            <a:solidFill>
              <a:schemeClr val="tx2"/>
            </a:solidFill>
          </a:ln>
        </p:spPr>
      </p:pic>
      <p:sp>
        <p:nvSpPr>
          <p:cNvPr id="2" name="Rectangle 1">
            <a:extLst>
              <a:ext uri="{FF2B5EF4-FFF2-40B4-BE49-F238E27FC236}">
                <a16:creationId xmlns:a16="http://schemas.microsoft.com/office/drawing/2014/main" id="{8904493E-E186-0757-0BAC-EB16D3829581}"/>
              </a:ext>
            </a:extLst>
          </p:cNvPr>
          <p:cNvSpPr/>
          <p:nvPr/>
        </p:nvSpPr>
        <p:spPr>
          <a:xfrm>
            <a:off x="4767944" y="2106527"/>
            <a:ext cx="3735976" cy="349290"/>
          </a:xfrm>
          <a:prstGeom prst="rect">
            <a:avLst/>
          </a:prstGeom>
          <a:noFill/>
          <a:ln w="38100">
            <a:solidFill>
              <a:schemeClr val="tx1"/>
            </a:solidFill>
          </a:ln>
          <a:effectLst/>
        </p:spPr>
        <p:txBody>
          <a:bodyPr wrap="square" lIns="91440" tIns="45720" rIns="91440" bIns="45720" rtlCol="0" anchor="ctr">
            <a:noAutofit/>
          </a:bodyPr>
          <a:lstStyle/>
          <a:p>
            <a:pPr algn="ctr"/>
            <a:endParaRPr lang="en-US" b="0" cap="none" spc="0">
              <a:ln w="0">
                <a:noFill/>
              </a:ln>
              <a:solidFill>
                <a:schemeClr val="bg1"/>
              </a:solidFill>
              <a:latin typeface="+mn-lt"/>
            </a:endParaRPr>
          </a:p>
        </p:txBody>
      </p:sp>
    </p:spTree>
    <p:extLst>
      <p:ext uri="{BB962C8B-B14F-4D97-AF65-F5344CB8AC3E}">
        <p14:creationId xmlns:p14="http://schemas.microsoft.com/office/powerpoint/2010/main" val="2752496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71CA2C-0F9E-586C-3E56-0DB698D7197B}"/>
              </a:ext>
            </a:extLst>
          </p:cNvPr>
          <p:cNvSpPr>
            <a:spLocks noGrp="1"/>
          </p:cNvSpPr>
          <p:nvPr>
            <p:ph type="body" sz="quarter" idx="60"/>
          </p:nvPr>
        </p:nvSpPr>
        <p:spPr/>
        <p:txBody>
          <a:bodyPr/>
          <a:lstStyle/>
          <a:p>
            <a:endParaRPr lang="en-US"/>
          </a:p>
        </p:txBody>
      </p:sp>
      <p:sp>
        <p:nvSpPr>
          <p:cNvPr id="6" name="Text Placeholder 5">
            <a:extLst>
              <a:ext uri="{FF2B5EF4-FFF2-40B4-BE49-F238E27FC236}">
                <a16:creationId xmlns:a16="http://schemas.microsoft.com/office/drawing/2014/main" id="{484F6EFD-FDDA-CF86-39FE-B3CDB3B4DAAC}"/>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51274A54-4715-4C12-F1CB-359262F3B195}"/>
              </a:ext>
            </a:extLst>
          </p:cNvPr>
          <p:cNvSpPr>
            <a:spLocks noGrp="1"/>
          </p:cNvSpPr>
          <p:nvPr>
            <p:ph type="body" sz="quarter" idx="28"/>
          </p:nvPr>
        </p:nvSpPr>
        <p:spPr/>
        <p:txBody>
          <a:bodyPr/>
          <a:lstStyle/>
          <a:p>
            <a:endParaRPr lang="en-US"/>
          </a:p>
        </p:txBody>
      </p:sp>
      <p:sp>
        <p:nvSpPr>
          <p:cNvPr id="9" name="Table Placeholder 8">
            <a:extLst>
              <a:ext uri="{FF2B5EF4-FFF2-40B4-BE49-F238E27FC236}">
                <a16:creationId xmlns:a16="http://schemas.microsoft.com/office/drawing/2014/main" id="{B33C69D9-D245-E8FF-B71A-4E04406C6DED}"/>
              </a:ext>
            </a:extLst>
          </p:cNvPr>
          <p:cNvSpPr>
            <a:spLocks noGrp="1"/>
          </p:cNvSpPr>
          <p:nvPr>
            <p:ph type="tbl" sz="quarter" idx="61"/>
          </p:nvPr>
        </p:nvSpPr>
        <p:spPr/>
        <p:txBody>
          <a:bodyPr/>
          <a:lstStyle/>
          <a:p>
            <a:endParaRPr lang="en-US"/>
          </a:p>
        </p:txBody>
      </p:sp>
    </p:spTree>
    <p:extLst>
      <p:ext uri="{BB962C8B-B14F-4D97-AF65-F5344CB8AC3E}">
        <p14:creationId xmlns:p14="http://schemas.microsoft.com/office/powerpoint/2010/main" val="60479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1BB2-3E28-3DBE-D79B-9191DBB1FF0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60E7F69-B34D-CBA7-9ADC-CAF2C2C660A6}"/>
              </a:ext>
            </a:extLst>
          </p:cNvPr>
          <p:cNvSpPr>
            <a:spLocks noGrp="1"/>
          </p:cNvSpPr>
          <p:nvPr>
            <p:ph type="body" sz="quarter" idx="60"/>
          </p:nvPr>
        </p:nvSpPr>
        <p:spPr/>
        <p:txBody>
          <a:bodyPr/>
          <a:lstStyle/>
          <a:p>
            <a:endParaRPr lang="en-US"/>
          </a:p>
        </p:txBody>
      </p:sp>
      <p:sp>
        <p:nvSpPr>
          <p:cNvPr id="6" name="Text Placeholder 5">
            <a:extLst>
              <a:ext uri="{FF2B5EF4-FFF2-40B4-BE49-F238E27FC236}">
                <a16:creationId xmlns:a16="http://schemas.microsoft.com/office/drawing/2014/main" id="{C37C7D10-522C-70C9-FDA8-1E83E70EC20E}"/>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6344248-3FD9-27C3-00C6-5481E812EA41}"/>
              </a:ext>
            </a:extLst>
          </p:cNvPr>
          <p:cNvSpPr>
            <a:spLocks noGrp="1"/>
          </p:cNvSpPr>
          <p:nvPr>
            <p:ph type="body" sz="quarter" idx="28"/>
          </p:nvPr>
        </p:nvSpPr>
        <p:spPr/>
        <p:txBody>
          <a:bodyPr>
            <a:normAutofit/>
          </a:bodyPr>
          <a:lstStyle/>
          <a:p>
            <a:r>
              <a:rPr lang="en-US" sz="1400" dirty="0"/>
              <a:t>BuzBlu</a:t>
            </a:r>
            <a:endParaRPr lang="en-US" sz="1200" dirty="0"/>
          </a:p>
        </p:txBody>
      </p:sp>
      <p:graphicFrame>
        <p:nvGraphicFramePr>
          <p:cNvPr id="13" name="Table Placeholder 12">
            <a:extLst>
              <a:ext uri="{FF2B5EF4-FFF2-40B4-BE49-F238E27FC236}">
                <a16:creationId xmlns:a16="http://schemas.microsoft.com/office/drawing/2014/main" id="{1CDCFABB-FCFF-88AA-9007-024908FA092F}"/>
              </a:ext>
            </a:extLst>
          </p:cNvPr>
          <p:cNvGraphicFramePr>
            <a:graphicFrameLocks noGrp="1"/>
          </p:cNvGraphicFramePr>
          <p:nvPr>
            <p:ph type="tbl" sz="quarter" idx="61"/>
          </p:nvPr>
        </p:nvGraphicFramePr>
        <p:xfrm>
          <a:off x="457200" y="1820863"/>
          <a:ext cx="8239121" cy="2408240"/>
        </p:xfrm>
        <a:graphic>
          <a:graphicData uri="http://schemas.openxmlformats.org/drawingml/2006/table">
            <a:tbl>
              <a:tblPr firstRow="1" bandRow="1">
                <a:tableStyleId>{073A0DAA-6AF3-43AB-8588-CEC1D06C72B9}</a:tableStyleId>
              </a:tblPr>
              <a:tblGrid>
                <a:gridCol w="1828801">
                  <a:extLst>
                    <a:ext uri="{9D8B030D-6E8A-4147-A177-3AD203B41FA5}">
                      <a16:colId xmlns:a16="http://schemas.microsoft.com/office/drawing/2014/main" val="1038582104"/>
                    </a:ext>
                  </a:extLst>
                </a:gridCol>
                <a:gridCol w="915760">
                  <a:extLst>
                    <a:ext uri="{9D8B030D-6E8A-4147-A177-3AD203B41FA5}">
                      <a16:colId xmlns:a16="http://schemas.microsoft.com/office/drawing/2014/main" val="2087384994"/>
                    </a:ext>
                  </a:extLst>
                </a:gridCol>
                <a:gridCol w="915760">
                  <a:extLst>
                    <a:ext uri="{9D8B030D-6E8A-4147-A177-3AD203B41FA5}">
                      <a16:colId xmlns:a16="http://schemas.microsoft.com/office/drawing/2014/main" val="115410244"/>
                    </a:ext>
                  </a:extLst>
                </a:gridCol>
                <a:gridCol w="915760">
                  <a:extLst>
                    <a:ext uri="{9D8B030D-6E8A-4147-A177-3AD203B41FA5}">
                      <a16:colId xmlns:a16="http://schemas.microsoft.com/office/drawing/2014/main" val="3429899506"/>
                    </a:ext>
                  </a:extLst>
                </a:gridCol>
                <a:gridCol w="915760">
                  <a:extLst>
                    <a:ext uri="{9D8B030D-6E8A-4147-A177-3AD203B41FA5}">
                      <a16:colId xmlns:a16="http://schemas.microsoft.com/office/drawing/2014/main" val="3272194092"/>
                    </a:ext>
                  </a:extLst>
                </a:gridCol>
                <a:gridCol w="915760">
                  <a:extLst>
                    <a:ext uri="{9D8B030D-6E8A-4147-A177-3AD203B41FA5}">
                      <a16:colId xmlns:a16="http://schemas.microsoft.com/office/drawing/2014/main" val="30507401"/>
                    </a:ext>
                  </a:extLst>
                </a:gridCol>
                <a:gridCol w="915760">
                  <a:extLst>
                    <a:ext uri="{9D8B030D-6E8A-4147-A177-3AD203B41FA5}">
                      <a16:colId xmlns:a16="http://schemas.microsoft.com/office/drawing/2014/main" val="1736009401"/>
                    </a:ext>
                  </a:extLst>
                </a:gridCol>
                <a:gridCol w="915760">
                  <a:extLst>
                    <a:ext uri="{9D8B030D-6E8A-4147-A177-3AD203B41FA5}">
                      <a16:colId xmlns:a16="http://schemas.microsoft.com/office/drawing/2014/main" val="3907585435"/>
                    </a:ext>
                  </a:extLst>
                </a:gridCol>
              </a:tblGrid>
              <a:tr h="481648">
                <a:tc>
                  <a:txBody>
                    <a:bodyPr/>
                    <a:lstStyle/>
                    <a:p>
                      <a:r>
                        <a:rPr lang="en-US" sz="1200" b="0">
                          <a:solidFill>
                            <a:schemeClr val="tx1"/>
                          </a:solidFill>
                        </a:rPr>
                        <a:t>Online bookings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accent1"/>
                          </a:solidFill>
                        </a:rPr>
                        <a:t>500</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679877"/>
                  </a:ext>
                </a:extLst>
              </a:tr>
              <a:tr h="481648">
                <a:tc>
                  <a:txBody>
                    <a:bodyPr/>
                    <a:lstStyle/>
                    <a:p>
                      <a:r>
                        <a:rPr lang="en-US" sz="1200" b="0">
                          <a:solidFill>
                            <a:schemeClr val="tx1"/>
                          </a:solidFill>
                        </a:rPr>
                        <a:t>Email marketing updates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rPr>
                        <a:t>108</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9914126"/>
                  </a:ext>
                </a:extLst>
              </a:tr>
              <a:tr h="481648">
                <a:tc>
                  <a:txBody>
                    <a:bodyPr/>
                    <a:lstStyle/>
                    <a:p>
                      <a:r>
                        <a:rPr lang="en-US" sz="1200" b="0">
                          <a:solidFill>
                            <a:schemeClr val="tx1"/>
                          </a:solidFill>
                        </a:rPr>
                        <a:t>Stock photos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accent3"/>
                          </a:solidFill>
                        </a:rPr>
                        <a:t>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795354"/>
                  </a:ext>
                </a:extLst>
              </a:tr>
              <a:tr h="481648">
                <a:tc>
                  <a:txBody>
                    <a:bodyPr/>
                    <a:lstStyle/>
                    <a:p>
                      <a:r>
                        <a:rPr lang="en-US" sz="1200" b="0">
                          <a:solidFill>
                            <a:schemeClr val="tx1"/>
                          </a:solidFill>
                        </a:rPr>
                        <a:t>Online shop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rPr>
                        <a:t>180</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3523382"/>
                  </a:ext>
                </a:extLst>
              </a:tr>
              <a:tr h="481648">
                <a:tc>
                  <a:txBody>
                    <a:bodyPr/>
                    <a:lstStyle/>
                    <a:p>
                      <a:r>
                        <a:rPr lang="en-US" sz="1200" b="0">
                          <a:solidFill>
                            <a:schemeClr val="tx1"/>
                          </a:solidFill>
                        </a:rPr>
                        <a:t>SEO updates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solidFill>
                            <a:schemeClr val="tx1"/>
                          </a:solidFill>
                        </a:rPr>
                        <a:t>21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840904"/>
                  </a:ext>
                </a:extLst>
              </a:tr>
            </a:tbl>
          </a:graphicData>
        </a:graphic>
      </p:graphicFrame>
      <p:sp>
        <p:nvSpPr>
          <p:cNvPr id="2" name="Rectangle 1">
            <a:extLst>
              <a:ext uri="{FF2B5EF4-FFF2-40B4-BE49-F238E27FC236}">
                <a16:creationId xmlns:a16="http://schemas.microsoft.com/office/drawing/2014/main" id="{A6C360A2-1C15-0347-698E-9B988AAC24DD}"/>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259828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415AEA-8516-4DF6-347E-28E276AAF049}"/>
              </a:ext>
            </a:extLst>
          </p:cNvPr>
          <p:cNvSpPr>
            <a:spLocks noGrp="1"/>
          </p:cNvSpPr>
          <p:nvPr>
            <p:ph type="body" sz="quarter" idx="28"/>
          </p:nvPr>
        </p:nvSpPr>
        <p:spPr/>
        <p:txBody>
          <a:bodyPr/>
          <a:lstStyle/>
          <a:p>
            <a:endParaRPr lang="en-US"/>
          </a:p>
        </p:txBody>
      </p:sp>
      <p:sp>
        <p:nvSpPr>
          <p:cNvPr id="11" name="Text Placeholder 10">
            <a:extLst>
              <a:ext uri="{FF2B5EF4-FFF2-40B4-BE49-F238E27FC236}">
                <a16:creationId xmlns:a16="http://schemas.microsoft.com/office/drawing/2014/main" id="{A4321103-5D48-8E31-5842-C9C7AA69E3A9}"/>
              </a:ext>
            </a:extLst>
          </p:cNvPr>
          <p:cNvSpPr>
            <a:spLocks noGrp="1"/>
          </p:cNvSpPr>
          <p:nvPr>
            <p:ph type="body" sz="quarter" idx="39"/>
          </p:nvPr>
        </p:nvSpPr>
        <p:spPr/>
        <p:txBody>
          <a:bodyPr/>
          <a:lstStyle/>
          <a:p>
            <a:endParaRPr lang="en-US"/>
          </a:p>
        </p:txBody>
      </p:sp>
      <p:sp>
        <p:nvSpPr>
          <p:cNvPr id="13" name="Text Placeholder 12">
            <a:extLst>
              <a:ext uri="{FF2B5EF4-FFF2-40B4-BE49-F238E27FC236}">
                <a16:creationId xmlns:a16="http://schemas.microsoft.com/office/drawing/2014/main" id="{0AC5F295-3DDA-1A56-DF97-66D2874FCB98}"/>
              </a:ext>
            </a:extLst>
          </p:cNvPr>
          <p:cNvSpPr>
            <a:spLocks noGrp="1"/>
          </p:cNvSpPr>
          <p:nvPr>
            <p:ph type="body" sz="quarter" idx="51"/>
          </p:nvPr>
        </p:nvSpPr>
        <p:spPr/>
        <p:txBody>
          <a:bodyPr/>
          <a:lstStyle/>
          <a:p>
            <a:endParaRPr lang="en-US"/>
          </a:p>
        </p:txBody>
      </p:sp>
      <p:sp>
        <p:nvSpPr>
          <p:cNvPr id="9" name="Text Placeholder 8">
            <a:extLst>
              <a:ext uri="{FF2B5EF4-FFF2-40B4-BE49-F238E27FC236}">
                <a16:creationId xmlns:a16="http://schemas.microsoft.com/office/drawing/2014/main" id="{D845608E-3E52-926E-8D2F-C5FB3529D0E7}"/>
              </a:ext>
            </a:extLst>
          </p:cNvPr>
          <p:cNvSpPr>
            <a:spLocks noGrp="1"/>
          </p:cNvSpPr>
          <p:nvPr>
            <p:ph type="body" sz="quarter" idx="26"/>
          </p:nvPr>
        </p:nvSpPr>
        <p:spPr/>
        <p:txBody>
          <a:bodyPr/>
          <a:lstStyle/>
          <a:p>
            <a:endParaRPr lang="en-US"/>
          </a:p>
        </p:txBody>
      </p:sp>
      <p:sp>
        <p:nvSpPr>
          <p:cNvPr id="14" name="Table Placeholder 13">
            <a:extLst>
              <a:ext uri="{FF2B5EF4-FFF2-40B4-BE49-F238E27FC236}">
                <a16:creationId xmlns:a16="http://schemas.microsoft.com/office/drawing/2014/main" id="{1A832130-2DCD-F286-7614-6321473B2DE2}"/>
              </a:ext>
            </a:extLst>
          </p:cNvPr>
          <p:cNvSpPr>
            <a:spLocks noGrp="1"/>
          </p:cNvSpPr>
          <p:nvPr>
            <p:ph type="tbl" sz="quarter" idx="52"/>
          </p:nvPr>
        </p:nvSpPr>
        <p:spPr/>
        <p:txBody>
          <a:bodyPr/>
          <a:lstStyle/>
          <a:p>
            <a:endParaRPr lang="en-US"/>
          </a:p>
        </p:txBody>
      </p:sp>
      <p:sp>
        <p:nvSpPr>
          <p:cNvPr id="12" name="Text Placeholder 11">
            <a:extLst>
              <a:ext uri="{FF2B5EF4-FFF2-40B4-BE49-F238E27FC236}">
                <a16:creationId xmlns:a16="http://schemas.microsoft.com/office/drawing/2014/main" id="{A0A02640-28BB-2411-6B29-6F29E54EAA1E}"/>
              </a:ext>
            </a:extLst>
          </p:cNvPr>
          <p:cNvSpPr>
            <a:spLocks noGrp="1"/>
          </p:cNvSpPr>
          <p:nvPr>
            <p:ph type="body" sz="quarter" idx="45"/>
          </p:nvPr>
        </p:nvSpPr>
        <p:spPr/>
        <p:txBody>
          <a:bodyPr/>
          <a:lstStyle/>
          <a:p>
            <a:endParaRPr lang="en-US"/>
          </a:p>
        </p:txBody>
      </p:sp>
      <p:sp>
        <p:nvSpPr>
          <p:cNvPr id="15" name="Text Placeholder 14">
            <a:extLst>
              <a:ext uri="{FF2B5EF4-FFF2-40B4-BE49-F238E27FC236}">
                <a16:creationId xmlns:a16="http://schemas.microsoft.com/office/drawing/2014/main" id="{C90F3AA9-9261-BC27-6CFC-6732B5F5F0DE}"/>
              </a:ext>
            </a:extLst>
          </p:cNvPr>
          <p:cNvSpPr>
            <a:spLocks noGrp="1"/>
          </p:cNvSpPr>
          <p:nvPr>
            <p:ph type="body" sz="quarter" idx="53"/>
          </p:nvPr>
        </p:nvSpPr>
        <p:spPr/>
        <p:txBody>
          <a:bodyPr/>
          <a:lstStyle/>
          <a:p>
            <a:endParaRPr lang="en-US"/>
          </a:p>
        </p:txBody>
      </p:sp>
    </p:spTree>
    <p:extLst>
      <p:ext uri="{BB962C8B-B14F-4D97-AF65-F5344CB8AC3E}">
        <p14:creationId xmlns:p14="http://schemas.microsoft.com/office/powerpoint/2010/main" val="400390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D630272-74DF-7D36-FD20-07CB5063720A}"/>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
        <p:nvSpPr>
          <p:cNvPr id="31" name="Text Placeholder 30">
            <a:extLst>
              <a:ext uri="{FF2B5EF4-FFF2-40B4-BE49-F238E27FC236}">
                <a16:creationId xmlns:a16="http://schemas.microsoft.com/office/drawing/2014/main" id="{693B3666-657F-5E71-5AEE-792DEAC5D668}"/>
              </a:ext>
            </a:extLst>
          </p:cNvPr>
          <p:cNvSpPr>
            <a:spLocks noGrp="1"/>
          </p:cNvSpPr>
          <p:nvPr>
            <p:ph type="body" sz="quarter" idx="28"/>
          </p:nvPr>
        </p:nvSpPr>
        <p:spPr/>
        <p:txBody>
          <a:bodyPr/>
          <a:lstStyle/>
          <a:p>
            <a:r>
              <a:rPr lang="en-US"/>
              <a:t>BuzBlu</a:t>
            </a:r>
          </a:p>
        </p:txBody>
      </p:sp>
      <p:sp>
        <p:nvSpPr>
          <p:cNvPr id="32" name="Text Placeholder 31">
            <a:extLst>
              <a:ext uri="{FF2B5EF4-FFF2-40B4-BE49-F238E27FC236}">
                <a16:creationId xmlns:a16="http://schemas.microsoft.com/office/drawing/2014/main" id="{52B00215-4D2A-6B47-DF4C-F015AA46DFEA}"/>
              </a:ext>
            </a:extLst>
          </p:cNvPr>
          <p:cNvSpPr>
            <a:spLocks noGrp="1"/>
          </p:cNvSpPr>
          <p:nvPr>
            <p:ph type="body" sz="quarter" idx="39"/>
          </p:nvPr>
        </p:nvSpPr>
        <p:spPr/>
        <p:txBody>
          <a:bodyPr/>
          <a:lstStyle/>
          <a:p>
            <a:r>
              <a:rPr lang="en-US"/>
              <a:t>One application for every small services business</a:t>
            </a:r>
          </a:p>
        </p:txBody>
      </p:sp>
      <p:sp>
        <p:nvSpPr>
          <p:cNvPr id="34" name="Text Placeholder 33">
            <a:extLst>
              <a:ext uri="{FF2B5EF4-FFF2-40B4-BE49-F238E27FC236}">
                <a16:creationId xmlns:a16="http://schemas.microsoft.com/office/drawing/2014/main" id="{2A522A7C-EDF1-D363-01C5-19C209EBCE25}"/>
              </a:ext>
            </a:extLst>
          </p:cNvPr>
          <p:cNvSpPr>
            <a:spLocks noGrp="1"/>
          </p:cNvSpPr>
          <p:nvPr>
            <p:ph type="body" sz="quarter" idx="51"/>
          </p:nvPr>
        </p:nvSpPr>
        <p:spPr/>
        <p:txBody>
          <a:bodyPr/>
          <a:lstStyle/>
          <a:p>
            <a:r>
              <a:rPr lang="en-US"/>
              <a:t>PUBLIC</a:t>
            </a:r>
          </a:p>
        </p:txBody>
      </p:sp>
      <p:sp>
        <p:nvSpPr>
          <p:cNvPr id="4" name="Text Placeholder 3">
            <a:extLst>
              <a:ext uri="{FF2B5EF4-FFF2-40B4-BE49-F238E27FC236}">
                <a16:creationId xmlns:a16="http://schemas.microsoft.com/office/drawing/2014/main" id="{E74318C6-59F9-BDA2-BCF4-99D027176F57}"/>
              </a:ext>
            </a:extLst>
          </p:cNvPr>
          <p:cNvSpPr>
            <a:spLocks noGrp="1"/>
          </p:cNvSpPr>
          <p:nvPr>
            <p:ph type="body" sz="quarter" idx="26"/>
          </p:nvPr>
        </p:nvSpPr>
        <p:spPr/>
        <p:txBody>
          <a:bodyPr/>
          <a:lstStyle/>
          <a:p>
            <a:endParaRPr lang="en-US"/>
          </a:p>
        </p:txBody>
      </p:sp>
      <p:graphicFrame>
        <p:nvGraphicFramePr>
          <p:cNvPr id="37" name="Table Placeholder 36">
            <a:extLst>
              <a:ext uri="{FF2B5EF4-FFF2-40B4-BE49-F238E27FC236}">
                <a16:creationId xmlns:a16="http://schemas.microsoft.com/office/drawing/2014/main" id="{9496FEB0-8C98-6DD8-095F-DF5EA80CDB11}"/>
              </a:ext>
            </a:extLst>
          </p:cNvPr>
          <p:cNvGraphicFramePr>
            <a:graphicFrameLocks noGrp="1"/>
          </p:cNvGraphicFramePr>
          <p:nvPr>
            <p:ph type="tbl" sz="quarter" idx="52"/>
          </p:nvPr>
        </p:nvGraphicFramePr>
        <p:xfrm>
          <a:off x="790575" y="2144713"/>
          <a:ext cx="7897812" cy="2494748"/>
        </p:xfrm>
        <a:graphic>
          <a:graphicData uri="http://schemas.openxmlformats.org/drawingml/2006/table">
            <a:tbl>
              <a:tblPr firstRow="1" bandRow="1">
                <a:tableStyleId>{2D5ABB26-0587-4C30-8999-92F81FD0307C}</a:tableStyleId>
              </a:tblPr>
              <a:tblGrid>
                <a:gridCol w="1974453">
                  <a:extLst>
                    <a:ext uri="{9D8B030D-6E8A-4147-A177-3AD203B41FA5}">
                      <a16:colId xmlns:a16="http://schemas.microsoft.com/office/drawing/2014/main" val="2935521569"/>
                    </a:ext>
                  </a:extLst>
                </a:gridCol>
                <a:gridCol w="1974453">
                  <a:extLst>
                    <a:ext uri="{9D8B030D-6E8A-4147-A177-3AD203B41FA5}">
                      <a16:colId xmlns:a16="http://schemas.microsoft.com/office/drawing/2014/main" val="2254335608"/>
                    </a:ext>
                  </a:extLst>
                </a:gridCol>
                <a:gridCol w="1974453">
                  <a:extLst>
                    <a:ext uri="{9D8B030D-6E8A-4147-A177-3AD203B41FA5}">
                      <a16:colId xmlns:a16="http://schemas.microsoft.com/office/drawing/2014/main" val="876673972"/>
                    </a:ext>
                  </a:extLst>
                </a:gridCol>
                <a:gridCol w="1974453">
                  <a:extLst>
                    <a:ext uri="{9D8B030D-6E8A-4147-A177-3AD203B41FA5}">
                      <a16:colId xmlns:a16="http://schemas.microsoft.com/office/drawing/2014/main" val="4244440439"/>
                    </a:ext>
                  </a:extLst>
                </a:gridCol>
              </a:tblGrid>
              <a:tr h="1247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Superior web design platform</a:t>
                      </a:r>
                    </a:p>
                    <a:p>
                      <a:r>
                        <a:rPr lang="en-US" sz="1200"/>
                        <a:t>New color palette chooser</a:t>
                      </a:r>
                    </a:p>
                    <a:p>
                      <a:r>
                        <a:rPr lang="en-US" sz="1200"/>
                        <a:t>Basic email marketing tools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Online bookings</a:t>
                      </a:r>
                    </a:p>
                    <a:p>
                      <a:r>
                        <a:rPr lang="en-US" sz="1200"/>
                        <a:t>SEO updates</a:t>
                      </a:r>
                    </a:p>
                    <a:p>
                      <a:r>
                        <a:rPr lang="en-US" sz="1200"/>
                        <a:t>Content and image manager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lang="en-US" sz="1200"/>
                        <a:t>Integrated email marketing using content and image manager</a:t>
                      </a:r>
                    </a:p>
                    <a:p>
                      <a:pPr defTabSz="914400"/>
                      <a:r>
                        <a:rPr lang="en-US" sz="1200"/>
                        <a:t>AI-generated newsletters and emails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defTabSz="914400"/>
                      <a:r>
                        <a:rPr lang="en-US" sz="1200"/>
                        <a:t>Advanced calculated field for content manager</a:t>
                      </a:r>
                    </a:p>
                    <a:p>
                      <a:pPr defTabSz="914400"/>
                      <a:r>
                        <a:rPr lang="en-US" sz="1200"/>
                        <a:t>Automated responses to inquiries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365978"/>
                  </a:ext>
                </a:extLst>
              </a:tr>
              <a:tr h="1247374">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Product inventory for in-store sales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8202594"/>
                  </a:ext>
                </a:extLst>
              </a:tr>
            </a:tbl>
          </a:graphicData>
        </a:graphic>
      </p:graphicFrame>
      <p:sp>
        <p:nvSpPr>
          <p:cNvPr id="33" name="Text Placeholder 32">
            <a:extLst>
              <a:ext uri="{FF2B5EF4-FFF2-40B4-BE49-F238E27FC236}">
                <a16:creationId xmlns:a16="http://schemas.microsoft.com/office/drawing/2014/main" id="{3C747D1D-6695-9947-C8A0-F87545823A96}"/>
              </a:ext>
            </a:extLst>
          </p:cNvPr>
          <p:cNvSpPr>
            <a:spLocks noGrp="1"/>
          </p:cNvSpPr>
          <p:nvPr>
            <p:ph type="body" sz="quarter" idx="45"/>
          </p:nvPr>
        </p:nvSpPr>
        <p:spPr/>
        <p:txBody>
          <a:bodyPr/>
          <a:lstStyle/>
          <a:p>
            <a:r>
              <a:rPr lang="en-US"/>
              <a:t>WEBSITE</a:t>
            </a:r>
          </a:p>
        </p:txBody>
      </p:sp>
      <p:sp>
        <p:nvSpPr>
          <p:cNvPr id="5" name="Text Placeholder 4">
            <a:extLst>
              <a:ext uri="{FF2B5EF4-FFF2-40B4-BE49-F238E27FC236}">
                <a16:creationId xmlns:a16="http://schemas.microsoft.com/office/drawing/2014/main" id="{7B439272-EAAA-6757-3D73-82F2D268EFB4}"/>
              </a:ext>
            </a:extLst>
          </p:cNvPr>
          <p:cNvSpPr>
            <a:spLocks noGrp="1"/>
          </p:cNvSpPr>
          <p:nvPr>
            <p:ph type="body" sz="quarter" idx="53"/>
          </p:nvPr>
        </p:nvSpPr>
        <p:spPr/>
        <p:txBody>
          <a:bodyPr/>
          <a:lstStyle/>
          <a:p>
            <a:endParaRPr lang="en-US"/>
          </a:p>
        </p:txBody>
      </p:sp>
      <p:sp>
        <p:nvSpPr>
          <p:cNvPr id="36" name="Text Placeholder 32">
            <a:extLst>
              <a:ext uri="{FF2B5EF4-FFF2-40B4-BE49-F238E27FC236}">
                <a16:creationId xmlns:a16="http://schemas.microsoft.com/office/drawing/2014/main" id="{D496FA46-4FAF-3107-8F27-FED67EAFEEA4}"/>
              </a:ext>
            </a:extLst>
          </p:cNvPr>
          <p:cNvSpPr txBox="1">
            <a:spLocks/>
          </p:cNvSpPr>
          <p:nvPr/>
        </p:nvSpPr>
        <p:spPr>
          <a:xfrm rot="16200000">
            <a:off x="-19790" y="3854272"/>
            <a:ext cx="1249847" cy="299910"/>
          </a:xfrm>
          <a:prstGeom prst="rect">
            <a:avLst/>
          </a:prstGeom>
          <a:solidFill>
            <a:schemeClr val="bg1"/>
          </a:solidFill>
          <a:ln>
            <a:solidFill>
              <a:schemeClr val="bg1">
                <a:lumMod val="75000"/>
              </a:schemeClr>
            </a:solidFill>
          </a:ln>
        </p:spPr>
        <p:txBody>
          <a:bodyPr anchor="ctr">
            <a:normAutofit/>
          </a:bodyPr>
          <a:lstStyle>
            <a:lvl1pPr marL="0" indent="0" algn="ctr" rtl="0" eaLnBrk="1" fontAlgn="base" hangingPunct="1">
              <a:spcBef>
                <a:spcPts val="0"/>
              </a:spcBef>
              <a:spcAft>
                <a:spcPts val="600"/>
              </a:spcAft>
              <a:buClr>
                <a:schemeClr val="accent1"/>
              </a:buClr>
              <a:buSzPct val="80000"/>
              <a:buFont typeface="Arial" panose="020B0604020202020204" pitchFamily="34" charset="0"/>
              <a:buNone/>
              <a:defRPr sz="1196" b="0" i="0" kern="1200">
                <a:solidFill>
                  <a:schemeClr val="tx1"/>
                </a:solidFill>
                <a:latin typeface="+mj-lt"/>
                <a:ea typeface="+mj-ea"/>
                <a:cs typeface="Calibri" panose="020F0502020204030204" pitchFamily="34" charset="0"/>
              </a:defRPr>
            </a:lvl1pPr>
            <a:lvl2pPr marL="363776" indent="0" algn="l" rtl="0" eaLnBrk="1" fontAlgn="base" hangingPunct="1">
              <a:spcBef>
                <a:spcPts val="0"/>
              </a:spcBef>
              <a:spcAft>
                <a:spcPts val="400"/>
              </a:spcAft>
              <a:buClr>
                <a:schemeClr val="accent2"/>
              </a:buClr>
              <a:buSzPct val="70000"/>
              <a:buFont typeface="Arial" panose="020B0604020202020204" pitchFamily="34" charset="0"/>
              <a:buNone/>
              <a:defRPr sz="1795" b="0" i="0" kern="1200">
                <a:solidFill>
                  <a:schemeClr val="tx1"/>
                </a:solidFill>
                <a:latin typeface="+mn-lt"/>
                <a:ea typeface="Open Sans Light" pitchFamily="2" charset="0"/>
                <a:cs typeface="Calibri" panose="020F0502020204030204" pitchFamily="34" charset="0"/>
              </a:defRPr>
            </a:lvl2pPr>
            <a:lvl3pPr marL="909442" indent="-226174" algn="l" rtl="0" eaLnBrk="1" fontAlgn="base" hangingPunct="1">
              <a:spcBef>
                <a:spcPts val="500"/>
              </a:spcBef>
              <a:spcAft>
                <a:spcPct val="0"/>
              </a:spcAft>
              <a:buClr>
                <a:schemeClr val="accent1"/>
              </a:buClr>
              <a:buSzPct val="75000"/>
              <a:buFont typeface="Wingdings" charset="0"/>
              <a:buChar char=""/>
              <a:defRPr sz="1600" kern="1200">
                <a:solidFill>
                  <a:schemeClr val="tx1"/>
                </a:solidFill>
                <a:latin typeface="+mn-lt"/>
                <a:ea typeface="ＭＳ Ｐゴシック" pitchFamily="-1" charset="-128"/>
                <a:cs typeface="+mn-cs"/>
              </a:defRPr>
            </a:lvl3pPr>
            <a:lvl4pPr marL="1364951" indent="-226174" algn="l" rtl="0" eaLnBrk="1" fontAlgn="base" hangingPunct="1">
              <a:spcBef>
                <a:spcPts val="400"/>
              </a:spcBef>
              <a:spcAft>
                <a:spcPct val="0"/>
              </a:spcAft>
              <a:buClr>
                <a:srgbClr val="A5AB81"/>
              </a:buClr>
              <a:buSzPct val="75000"/>
              <a:buFont typeface="Wingdings" charset="0"/>
              <a:buChar char=""/>
              <a:defRPr sz="1993" kern="1200">
                <a:solidFill>
                  <a:srgbClr val="595959"/>
                </a:solidFill>
                <a:latin typeface="Arial" pitchFamily="34" charset="0"/>
                <a:ea typeface="ＭＳ Ｐゴシック" pitchFamily="-1" charset="-128"/>
                <a:cs typeface="+mn-cs"/>
              </a:defRPr>
            </a:lvl4pPr>
            <a:lvl5pPr marL="1820462" indent="-226174" algn="l" rtl="0" eaLnBrk="1" fontAlgn="base" hangingPunct="1">
              <a:spcBef>
                <a:spcPts val="400"/>
              </a:spcBef>
              <a:spcAft>
                <a:spcPct val="0"/>
              </a:spcAft>
              <a:buClr>
                <a:srgbClr val="D8B25C"/>
              </a:buClr>
              <a:buSzPct val="65000"/>
              <a:buFont typeface="Wingdings" charset="0"/>
              <a:buChar char=""/>
              <a:defRPr sz="1993" kern="1200">
                <a:solidFill>
                  <a:srgbClr val="595959"/>
                </a:solidFill>
                <a:latin typeface="Arial" pitchFamily="34" charset="0"/>
                <a:ea typeface="ＭＳ Ｐゴシック" pitchFamily="-1" charset="-128"/>
                <a:cs typeface="+mn-cs"/>
              </a:defRPr>
            </a:lvl5pPr>
            <a:lvl6pPr marL="2095136" indent="-227732" algn="l" rtl="0" eaLnBrk="1" latinLnBrk="0" hangingPunct="1">
              <a:spcBef>
                <a:spcPct val="20000"/>
              </a:spcBef>
              <a:buClr>
                <a:schemeClr val="accent1"/>
              </a:buClr>
              <a:buFont typeface="Wingdings"/>
              <a:buChar char="§"/>
              <a:defRPr kumimoji="0" sz="1793" kern="1200" baseline="0">
                <a:solidFill>
                  <a:schemeClr val="tx1"/>
                </a:solidFill>
                <a:latin typeface="+mn-lt"/>
                <a:ea typeface="+mn-ea"/>
                <a:cs typeface="+mn-cs"/>
              </a:defRPr>
            </a:lvl6pPr>
            <a:lvl7pPr marL="2368416" indent="-227732" algn="l" rtl="0" eaLnBrk="1" latinLnBrk="0" hangingPunct="1">
              <a:spcBef>
                <a:spcPct val="20000"/>
              </a:spcBef>
              <a:buClr>
                <a:schemeClr val="accent2"/>
              </a:buClr>
              <a:buFont typeface="Wingdings"/>
              <a:buChar char="§"/>
              <a:defRPr kumimoji="0" sz="1793" kern="1200" baseline="0">
                <a:solidFill>
                  <a:schemeClr val="tx1"/>
                </a:solidFill>
                <a:latin typeface="+mn-lt"/>
                <a:ea typeface="+mn-ea"/>
                <a:cs typeface="+mn-cs"/>
              </a:defRPr>
            </a:lvl7pPr>
            <a:lvl8pPr marL="2641694" indent="-227732" algn="l" rtl="0" eaLnBrk="1" latinLnBrk="0" hangingPunct="1">
              <a:spcBef>
                <a:spcPct val="20000"/>
              </a:spcBef>
              <a:buClr>
                <a:schemeClr val="accent3"/>
              </a:buClr>
              <a:buFont typeface="Wingdings"/>
              <a:buChar char="§"/>
              <a:defRPr kumimoji="0" sz="1793" kern="1200" baseline="0">
                <a:solidFill>
                  <a:schemeClr val="tx1"/>
                </a:solidFill>
                <a:latin typeface="+mn-lt"/>
                <a:ea typeface="+mn-ea"/>
                <a:cs typeface="+mn-cs"/>
              </a:defRPr>
            </a:lvl8pPr>
            <a:lvl9pPr marL="2914971" indent="-227732" algn="l" rtl="0" eaLnBrk="1" latinLnBrk="0" hangingPunct="1">
              <a:spcBef>
                <a:spcPct val="20000"/>
              </a:spcBef>
              <a:buClr>
                <a:schemeClr val="accent4"/>
              </a:buClr>
              <a:buFont typeface="Wingdings"/>
              <a:buChar char="§"/>
              <a:defRPr kumimoji="0" sz="1793" kern="1200" baseline="0">
                <a:solidFill>
                  <a:schemeClr val="tx1"/>
                </a:solidFill>
                <a:latin typeface="+mn-lt"/>
                <a:ea typeface="+mn-ea"/>
                <a:cs typeface="+mn-cs"/>
              </a:defRPr>
            </a:lvl9pPr>
          </a:lstStyle>
          <a:p>
            <a:pPr defTabSz="914400"/>
            <a:r>
              <a:rPr lang="en-US"/>
              <a:t>ECOMMERCE</a:t>
            </a:r>
          </a:p>
        </p:txBody>
      </p:sp>
    </p:spTree>
    <p:extLst>
      <p:ext uri="{BB962C8B-B14F-4D97-AF65-F5344CB8AC3E}">
        <p14:creationId xmlns:p14="http://schemas.microsoft.com/office/powerpoint/2010/main" val="370646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06DBB-5BC6-B8AB-C76C-1804DEDBBC17}"/>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234BDA1B-EC91-1758-FDFC-B7427B53CEC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8A27AB1B-7C9B-0A77-16D6-57FCE26F0843}"/>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353D119A-F0BA-E423-4FF7-7754426B3DA4}"/>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E7AC861B-E4B7-B04C-DBB6-5EC86C8F811D}"/>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618B7550-87B1-793B-A4A8-72C0608C4C21}"/>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D6D0BE05-91CF-CD67-64B8-7461C22A18AD}"/>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B4982C87-95B9-6E83-5EB2-FEEF2E8D4BDB}"/>
              </a:ext>
            </a:extLst>
          </p:cNvPr>
          <p:cNvSpPr>
            <a:spLocks noGrp="1"/>
          </p:cNvSpPr>
          <p:nvPr>
            <p:ph type="body" sz="quarter" idx="28"/>
          </p:nvPr>
        </p:nvSpPr>
        <p:spPr/>
        <p:txBody>
          <a:bodyPr/>
          <a:lstStyle/>
          <a:p>
            <a:endParaRPr lang="en-US"/>
          </a:p>
        </p:txBody>
      </p:sp>
      <p:sp>
        <p:nvSpPr>
          <p:cNvPr id="8" name="Text Placeholder 7">
            <a:extLst>
              <a:ext uri="{FF2B5EF4-FFF2-40B4-BE49-F238E27FC236}">
                <a16:creationId xmlns:a16="http://schemas.microsoft.com/office/drawing/2014/main" id="{7F9A0694-72E3-2546-AA9A-F2BDE86E346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D363DAF-F391-B34B-DEEA-BA03FAF854C2}"/>
              </a:ext>
            </a:extLst>
          </p:cNvPr>
          <p:cNvSpPr>
            <a:spLocks noGrp="1"/>
          </p:cNvSpPr>
          <p:nvPr>
            <p:ph type="body" sz="quarter" idx="32"/>
          </p:nvPr>
        </p:nvSpPr>
        <p:spPr/>
        <p:txBody>
          <a:bodyPr/>
          <a:lstStyle/>
          <a:p>
            <a:endParaRPr lang="en-US"/>
          </a:p>
        </p:txBody>
      </p:sp>
      <p:sp>
        <p:nvSpPr>
          <p:cNvPr id="12" name="Text Placeholder 11">
            <a:extLst>
              <a:ext uri="{FF2B5EF4-FFF2-40B4-BE49-F238E27FC236}">
                <a16:creationId xmlns:a16="http://schemas.microsoft.com/office/drawing/2014/main" id="{078FA921-E7A8-3D63-DC06-753B3BD1458E}"/>
              </a:ext>
            </a:extLst>
          </p:cNvPr>
          <p:cNvSpPr>
            <a:spLocks noGrp="1"/>
          </p:cNvSpPr>
          <p:nvPr>
            <p:ph type="body" sz="quarter" idx="33"/>
          </p:nvPr>
        </p:nvSpPr>
        <p:spPr/>
        <p:txBody>
          <a:bodyPr/>
          <a:lstStyle/>
          <a:p>
            <a:endParaRPr lang="en-US"/>
          </a:p>
        </p:txBody>
      </p:sp>
      <p:sp>
        <p:nvSpPr>
          <p:cNvPr id="13" name="Text Placeholder 12">
            <a:extLst>
              <a:ext uri="{FF2B5EF4-FFF2-40B4-BE49-F238E27FC236}">
                <a16:creationId xmlns:a16="http://schemas.microsoft.com/office/drawing/2014/main" id="{2A6C2194-9599-D5D9-B84F-E21F578866F8}"/>
              </a:ext>
            </a:extLst>
          </p:cNvPr>
          <p:cNvSpPr>
            <a:spLocks noGrp="1"/>
          </p:cNvSpPr>
          <p:nvPr>
            <p:ph type="body" sz="quarter" idx="34"/>
          </p:nvPr>
        </p:nvSpPr>
        <p:spPr/>
        <p:txBody>
          <a:bodyPr/>
          <a:lstStyle/>
          <a:p>
            <a:endParaRPr lang="en-US"/>
          </a:p>
        </p:txBody>
      </p:sp>
      <p:sp>
        <p:nvSpPr>
          <p:cNvPr id="14" name="Text Placeholder 13">
            <a:extLst>
              <a:ext uri="{FF2B5EF4-FFF2-40B4-BE49-F238E27FC236}">
                <a16:creationId xmlns:a16="http://schemas.microsoft.com/office/drawing/2014/main" id="{1E9B92A4-E66F-97C9-7E02-1D03CECD8493}"/>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588928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D99E-2DF0-E00E-9684-C2820ED9FC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03DD00-04E8-285C-2B33-F62AFF265856}"/>
              </a:ext>
            </a:extLst>
          </p:cNvPr>
          <p:cNvSpPr>
            <a:spLocks noGrp="1"/>
          </p:cNvSpPr>
          <p:nvPr>
            <p:ph type="body" sz="quarter" idx="12"/>
          </p:nvPr>
        </p:nvSpPr>
        <p:spPr/>
        <p:txBody>
          <a:bodyPr>
            <a:normAutofit lnSpcReduction="10000"/>
          </a:bodyPr>
          <a:lstStyle/>
          <a:p>
            <a:r>
              <a:rPr lang="en-US"/>
              <a:t>20% increase in new customers</a:t>
            </a:r>
          </a:p>
          <a:p>
            <a:r>
              <a:rPr lang="en-US"/>
              <a:t>30% increase in daily average usage</a:t>
            </a:r>
          </a:p>
          <a:p>
            <a:r>
              <a:rPr lang="en-US"/>
              <a:t>50% of customers upgrade to new release in 180 days</a:t>
            </a:r>
          </a:p>
        </p:txBody>
      </p:sp>
      <p:sp>
        <p:nvSpPr>
          <p:cNvPr id="3" name="Text Placeholder 2">
            <a:extLst>
              <a:ext uri="{FF2B5EF4-FFF2-40B4-BE49-F238E27FC236}">
                <a16:creationId xmlns:a16="http://schemas.microsoft.com/office/drawing/2014/main" id="{022B7A23-C274-FCC2-682A-FB5C39C22DDC}"/>
              </a:ext>
            </a:extLst>
          </p:cNvPr>
          <p:cNvSpPr>
            <a:spLocks noGrp="1"/>
          </p:cNvSpPr>
          <p:nvPr>
            <p:ph type="body" sz="quarter" idx="13"/>
          </p:nvPr>
        </p:nvSpPr>
        <p:spPr/>
        <p:txBody>
          <a:bodyPr>
            <a:normAutofit/>
          </a:bodyPr>
          <a:lstStyle/>
          <a:p>
            <a:r>
              <a:rPr lang="en-US"/>
              <a:t>self-service capabilities</a:t>
            </a:r>
          </a:p>
        </p:txBody>
      </p:sp>
      <p:sp>
        <p:nvSpPr>
          <p:cNvPr id="5" name="Text Placeholder 4">
            <a:extLst>
              <a:ext uri="{FF2B5EF4-FFF2-40B4-BE49-F238E27FC236}">
                <a16:creationId xmlns:a16="http://schemas.microsoft.com/office/drawing/2014/main" id="{AEC10EEA-0F22-39EB-D66F-645BAD633485}"/>
              </a:ext>
            </a:extLst>
          </p:cNvPr>
          <p:cNvSpPr>
            <a:spLocks noGrp="1"/>
          </p:cNvSpPr>
          <p:nvPr>
            <p:ph type="body" sz="quarter" idx="15"/>
          </p:nvPr>
        </p:nvSpPr>
        <p:spPr/>
        <p:txBody>
          <a:bodyPr/>
          <a:lstStyle/>
          <a:p>
            <a:r>
              <a:rPr lang="en-US"/>
              <a:t>[WILL HAVE]</a:t>
            </a:r>
          </a:p>
          <a:p>
            <a:r>
              <a:rPr lang="en-US"/>
              <a:t>Self-service capabilities including online purchases and service booking.</a:t>
            </a:r>
          </a:p>
          <a:p>
            <a:r>
              <a:rPr lang="en-US"/>
              <a:t>[SHOULD HAVE]</a:t>
            </a:r>
          </a:p>
          <a:p>
            <a:r>
              <a:rPr lang="en-US"/>
              <a:t>Integrated email marketing using content and image manager</a:t>
            </a:r>
          </a:p>
          <a:p>
            <a:r>
              <a:rPr lang="en-US"/>
              <a:t>[MIGHT HAVE]</a:t>
            </a:r>
          </a:p>
          <a:p>
            <a:r>
              <a:rPr lang="en-US"/>
              <a:t>New productivity tools for sales and marketing teams.</a:t>
            </a:r>
          </a:p>
          <a:p>
            <a:r>
              <a:rPr lang="en-US"/>
              <a:t>[WON’T HAVE]</a:t>
            </a:r>
          </a:p>
          <a:p>
            <a:r>
              <a:rPr lang="en-US"/>
              <a:t>Secure email and document transfer </a:t>
            </a:r>
          </a:p>
        </p:txBody>
      </p:sp>
      <p:sp>
        <p:nvSpPr>
          <p:cNvPr id="6" name="Text Placeholder 5">
            <a:extLst>
              <a:ext uri="{FF2B5EF4-FFF2-40B4-BE49-F238E27FC236}">
                <a16:creationId xmlns:a16="http://schemas.microsoft.com/office/drawing/2014/main" id="{4AC3A4C5-A9C5-79AC-CDF6-559527803572}"/>
              </a:ext>
            </a:extLst>
          </p:cNvPr>
          <p:cNvSpPr>
            <a:spLocks noGrp="1"/>
          </p:cNvSpPr>
          <p:nvPr>
            <p:ph type="body" sz="quarter" idx="17"/>
          </p:nvPr>
        </p:nvSpPr>
        <p:spPr/>
        <p:txBody>
          <a:bodyPr>
            <a:normAutofit/>
          </a:bodyPr>
          <a:lstStyle/>
          <a:p>
            <a:r>
              <a:rPr lang="en-US"/>
              <a:t>User-defined databases allow  dynamic fields in newsletters, emails, and webpages </a:t>
            </a:r>
          </a:p>
        </p:txBody>
      </p:sp>
      <p:sp>
        <p:nvSpPr>
          <p:cNvPr id="7" name="Text Placeholder 6">
            <a:extLst>
              <a:ext uri="{FF2B5EF4-FFF2-40B4-BE49-F238E27FC236}">
                <a16:creationId xmlns:a16="http://schemas.microsoft.com/office/drawing/2014/main" id="{F85A1815-E3CB-DFD3-1636-9127DA2FDA52}"/>
              </a:ext>
            </a:extLst>
          </p:cNvPr>
          <p:cNvSpPr>
            <a:spLocks noGrp="1"/>
          </p:cNvSpPr>
          <p:nvPr>
            <p:ph type="body" sz="quarter" idx="18"/>
          </p:nvPr>
        </p:nvSpPr>
        <p:spPr/>
        <p:txBody>
          <a:bodyPr>
            <a:normAutofit/>
          </a:bodyPr>
          <a:lstStyle/>
          <a:p>
            <a:r>
              <a:rPr lang="en-US"/>
              <a:t>Need to ensure GDPR compliance and PIP protection.</a:t>
            </a:r>
          </a:p>
          <a:p>
            <a:r>
              <a:rPr lang="en-US"/>
              <a:t>Online shopping capabilities must be available by the end of Q3 or clients will miss the lucrative holiday shopping season.</a:t>
            </a:r>
          </a:p>
          <a:p>
            <a:endParaRPr lang="en-US"/>
          </a:p>
        </p:txBody>
      </p:sp>
      <p:sp>
        <p:nvSpPr>
          <p:cNvPr id="4" name="Text Placeholder 3">
            <a:extLst>
              <a:ext uri="{FF2B5EF4-FFF2-40B4-BE49-F238E27FC236}">
                <a16:creationId xmlns:a16="http://schemas.microsoft.com/office/drawing/2014/main" id="{F26E6C1F-981E-BCE1-665C-FF4F0290300E}"/>
              </a:ext>
            </a:extLst>
          </p:cNvPr>
          <p:cNvSpPr>
            <a:spLocks noGrp="1"/>
          </p:cNvSpPr>
          <p:nvPr>
            <p:ph type="body" sz="quarter" idx="14"/>
          </p:nvPr>
        </p:nvSpPr>
        <p:spPr/>
        <p:txBody>
          <a:bodyPr/>
          <a:lstStyle/>
          <a:p>
            <a:r>
              <a:rPr lang="en-US"/>
              <a:t>Accurate schedules and customer preferences in one place.</a:t>
            </a:r>
          </a:p>
        </p:txBody>
      </p:sp>
      <p:sp>
        <p:nvSpPr>
          <p:cNvPr id="17" name="Text Placeholder 16">
            <a:extLst>
              <a:ext uri="{FF2B5EF4-FFF2-40B4-BE49-F238E27FC236}">
                <a16:creationId xmlns:a16="http://schemas.microsoft.com/office/drawing/2014/main" id="{28B28857-8569-078C-9C04-F6A87893FDA7}"/>
              </a:ext>
            </a:extLst>
          </p:cNvPr>
          <p:cNvSpPr>
            <a:spLocks noGrp="1"/>
          </p:cNvSpPr>
          <p:nvPr>
            <p:ph type="body" sz="quarter" idx="27"/>
          </p:nvPr>
        </p:nvSpPr>
        <p:spPr/>
        <p:txBody>
          <a:bodyPr>
            <a:normAutofit fontScale="92500" lnSpcReduction="10000"/>
          </a:bodyPr>
          <a:lstStyle/>
          <a:p>
            <a:r>
              <a:rPr lang="en-US"/>
              <a:t>As a customer, I cannot make appointments without calling the shop. I want to do it when it’s convenient for me, even if the shop is closed.</a:t>
            </a:r>
          </a:p>
          <a:p>
            <a:r>
              <a:rPr lang="en-US"/>
              <a:t>As an owner, I have emails and phone numbers for my clients but it’s too difficult to create marketing campaigns to reach them. </a:t>
            </a:r>
          </a:p>
          <a:p>
            <a:r>
              <a:rPr lang="en-US"/>
              <a:t>As an owner, I have customer information in too many places which creates confusion for customers and staff.</a:t>
            </a:r>
          </a:p>
        </p:txBody>
      </p:sp>
      <p:sp>
        <p:nvSpPr>
          <p:cNvPr id="10" name="Text Placeholder 9">
            <a:extLst>
              <a:ext uri="{FF2B5EF4-FFF2-40B4-BE49-F238E27FC236}">
                <a16:creationId xmlns:a16="http://schemas.microsoft.com/office/drawing/2014/main" id="{C85BA112-D062-36D2-F8E6-67C4CEA1BC2F}"/>
              </a:ext>
            </a:extLst>
          </p:cNvPr>
          <p:cNvSpPr>
            <a:spLocks noGrp="1"/>
          </p:cNvSpPr>
          <p:nvPr>
            <p:ph type="body" sz="quarter" idx="28"/>
          </p:nvPr>
        </p:nvSpPr>
        <p:spPr/>
        <p:txBody>
          <a:bodyPr>
            <a:normAutofit/>
          </a:bodyPr>
          <a:lstStyle/>
          <a:p>
            <a:r>
              <a:rPr lang="en-US"/>
              <a:t>An attractive prospect could demand custom work that derails the release plan. </a:t>
            </a:r>
          </a:p>
        </p:txBody>
      </p:sp>
      <p:sp>
        <p:nvSpPr>
          <p:cNvPr id="11" name="Text Placeholder 10">
            <a:extLst>
              <a:ext uri="{FF2B5EF4-FFF2-40B4-BE49-F238E27FC236}">
                <a16:creationId xmlns:a16="http://schemas.microsoft.com/office/drawing/2014/main" id="{4E9F1625-7CD3-565F-EAB2-6B84015BFF60}"/>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53383A2C-41C3-9A82-2410-A71C84F50178}"/>
              </a:ext>
            </a:extLst>
          </p:cNvPr>
          <p:cNvSpPr>
            <a:spLocks noGrp="1"/>
          </p:cNvSpPr>
          <p:nvPr>
            <p:ph type="body" sz="quarter" idx="32"/>
          </p:nvPr>
        </p:nvSpPr>
        <p:spPr/>
        <p:txBody>
          <a:bodyPr>
            <a:normAutofit/>
          </a:bodyPr>
          <a:lstStyle/>
          <a:p>
            <a:r>
              <a:rPr lang="en-US"/>
              <a:t>BuzBlu summer release</a:t>
            </a:r>
          </a:p>
        </p:txBody>
      </p:sp>
      <p:sp>
        <p:nvSpPr>
          <p:cNvPr id="12" name="Text Placeholder 11">
            <a:extLst>
              <a:ext uri="{FF2B5EF4-FFF2-40B4-BE49-F238E27FC236}">
                <a16:creationId xmlns:a16="http://schemas.microsoft.com/office/drawing/2014/main" id="{CE69D16F-82AE-69F6-7298-088DF07F4983}"/>
              </a:ext>
            </a:extLst>
          </p:cNvPr>
          <p:cNvSpPr>
            <a:spLocks noGrp="1"/>
          </p:cNvSpPr>
          <p:nvPr>
            <p:ph type="body" sz="quarter" idx="33"/>
          </p:nvPr>
        </p:nvSpPr>
        <p:spPr/>
        <p:txBody>
          <a:bodyPr/>
          <a:lstStyle/>
          <a:p>
            <a:r>
              <a:rPr lang="en-US"/>
              <a:t>Expand self-service and email marketing options</a:t>
            </a:r>
          </a:p>
        </p:txBody>
      </p:sp>
      <p:sp>
        <p:nvSpPr>
          <p:cNvPr id="13" name="Text Placeholder 12">
            <a:extLst>
              <a:ext uri="{FF2B5EF4-FFF2-40B4-BE49-F238E27FC236}">
                <a16:creationId xmlns:a16="http://schemas.microsoft.com/office/drawing/2014/main" id="{CF7AF0DC-C974-973C-C143-95E8E74D42D6}"/>
              </a:ext>
            </a:extLst>
          </p:cNvPr>
          <p:cNvSpPr>
            <a:spLocks noGrp="1"/>
          </p:cNvSpPr>
          <p:nvPr>
            <p:ph type="body" sz="quarter" idx="34"/>
          </p:nvPr>
        </p:nvSpPr>
        <p:spPr/>
        <p:txBody>
          <a:bodyPr>
            <a:normAutofit/>
          </a:bodyPr>
          <a:lstStyle/>
          <a:p>
            <a:r>
              <a:rPr lang="en-US"/>
              <a:t>Increased sales of our product</a:t>
            </a:r>
          </a:p>
          <a:p>
            <a:r>
              <a:rPr lang="en-US"/>
              <a:t>Adoption of new capabilities</a:t>
            </a:r>
          </a:p>
          <a:p>
            <a:endParaRPr lang="en-US"/>
          </a:p>
        </p:txBody>
      </p:sp>
      <p:sp>
        <p:nvSpPr>
          <p:cNvPr id="16" name="Text Placeholder 15">
            <a:extLst>
              <a:ext uri="{FF2B5EF4-FFF2-40B4-BE49-F238E27FC236}">
                <a16:creationId xmlns:a16="http://schemas.microsoft.com/office/drawing/2014/main" id="{A2A1808E-D6C1-8458-D656-35BD8927B4C4}"/>
              </a:ext>
            </a:extLst>
          </p:cNvPr>
          <p:cNvSpPr>
            <a:spLocks noGrp="1"/>
          </p:cNvSpPr>
          <p:nvPr>
            <p:ph type="body" sz="quarter" idx="35"/>
          </p:nvPr>
        </p:nvSpPr>
        <p:spPr/>
        <p:txBody>
          <a:bodyPr/>
          <a:lstStyle/>
          <a:p>
            <a:endParaRPr lang="en-US"/>
          </a:p>
        </p:txBody>
      </p:sp>
      <p:sp>
        <p:nvSpPr>
          <p:cNvPr id="15" name="Rectangle 14">
            <a:extLst>
              <a:ext uri="{FF2B5EF4-FFF2-40B4-BE49-F238E27FC236}">
                <a16:creationId xmlns:a16="http://schemas.microsoft.com/office/drawing/2014/main" id="{B4A731B0-04D4-EC5B-4775-5E1332FA202F}"/>
              </a:ext>
            </a:extLst>
          </p:cNvPr>
          <p:cNvSpPr/>
          <p:nvPr/>
        </p:nvSpPr>
        <p:spPr>
          <a:xfrm>
            <a:off x="0" y="-4159"/>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122661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59AF8-C54E-752A-A058-BB2993157926}"/>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FCCDF36-B0DB-5C81-9CD3-D5B02F1C55D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5609F96B-4B5F-4914-2653-B710E1815F63}"/>
              </a:ext>
            </a:extLst>
          </p:cNvPr>
          <p:cNvSpPr>
            <a:spLocks noGrp="1"/>
          </p:cNvSpPr>
          <p:nvPr>
            <p:ph type="body" sz="quarter" idx="26"/>
          </p:nvPr>
        </p:nvSpPr>
        <p:spPr/>
        <p:txBody>
          <a:bodyPr/>
          <a:lstStyle/>
          <a:p>
            <a:endParaRPr lang="en-US"/>
          </a:p>
        </p:txBody>
      </p:sp>
      <p:sp>
        <p:nvSpPr>
          <p:cNvPr id="4" name="Text Placeholder 3">
            <a:extLst>
              <a:ext uri="{FF2B5EF4-FFF2-40B4-BE49-F238E27FC236}">
                <a16:creationId xmlns:a16="http://schemas.microsoft.com/office/drawing/2014/main" id="{C75B00D7-CC3A-6207-6632-3A53C9C6E790}"/>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85961743-93E8-A55C-598B-1E28CB6447AA}"/>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8E1B0F0B-34CC-FD15-8865-AE018CB81D28}"/>
              </a:ext>
            </a:extLst>
          </p:cNvPr>
          <p:cNvSpPr>
            <a:spLocks noGrp="1"/>
          </p:cNvSpPr>
          <p:nvPr>
            <p:ph type="body" sz="quarter" idx="27"/>
          </p:nvPr>
        </p:nvSpPr>
        <p:spPr/>
        <p:txBody>
          <a:bodyPr/>
          <a:lstStyle/>
          <a:p>
            <a:endParaRPr lang="en-US"/>
          </a:p>
        </p:txBody>
      </p:sp>
      <p:sp>
        <p:nvSpPr>
          <p:cNvPr id="9" name="Text Placeholder 8">
            <a:extLst>
              <a:ext uri="{FF2B5EF4-FFF2-40B4-BE49-F238E27FC236}">
                <a16:creationId xmlns:a16="http://schemas.microsoft.com/office/drawing/2014/main" id="{D29EB26D-48B3-EB9A-2303-82FD672A99C6}"/>
              </a:ext>
            </a:extLst>
          </p:cNvPr>
          <p:cNvSpPr>
            <a:spLocks noGrp="1"/>
          </p:cNvSpPr>
          <p:nvPr>
            <p:ph type="body" sz="quarter" idx="31"/>
          </p:nvPr>
        </p:nvSpPr>
        <p:spPr/>
        <p:txBody>
          <a:bodyPr/>
          <a:lstStyle/>
          <a:p>
            <a:endParaRPr lang="en-US"/>
          </a:p>
        </p:txBody>
      </p:sp>
      <p:sp>
        <p:nvSpPr>
          <p:cNvPr id="10" name="Text Placeholder 9">
            <a:extLst>
              <a:ext uri="{FF2B5EF4-FFF2-40B4-BE49-F238E27FC236}">
                <a16:creationId xmlns:a16="http://schemas.microsoft.com/office/drawing/2014/main" id="{3E697B4B-14EC-D59B-107D-8CAD50F06F28}"/>
              </a:ext>
            </a:extLst>
          </p:cNvPr>
          <p:cNvSpPr>
            <a:spLocks noGrp="1"/>
          </p:cNvSpPr>
          <p:nvPr>
            <p:ph type="body" sz="quarter" idx="32"/>
          </p:nvPr>
        </p:nvSpPr>
        <p:spPr/>
        <p:txBody>
          <a:bodyPr/>
          <a:lstStyle/>
          <a:p>
            <a:endParaRPr lang="en-US"/>
          </a:p>
        </p:txBody>
      </p:sp>
      <p:sp>
        <p:nvSpPr>
          <p:cNvPr id="5" name="Text Placeholder 4">
            <a:extLst>
              <a:ext uri="{FF2B5EF4-FFF2-40B4-BE49-F238E27FC236}">
                <a16:creationId xmlns:a16="http://schemas.microsoft.com/office/drawing/2014/main" id="{CCE3A380-84AA-8F28-1A31-7AE72764BD7D}"/>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8183C79F-917C-9843-B930-904971791FCB}"/>
              </a:ext>
            </a:extLst>
          </p:cNvPr>
          <p:cNvSpPr>
            <a:spLocks noGrp="1"/>
          </p:cNvSpPr>
          <p:nvPr>
            <p:ph type="body" sz="quarter" idx="33"/>
          </p:nvPr>
        </p:nvSpPr>
        <p:spPr/>
        <p:txBody>
          <a:bodyPr/>
          <a:lstStyle/>
          <a:p>
            <a:endParaRPr lang="en-US"/>
          </a:p>
        </p:txBody>
      </p:sp>
      <p:sp>
        <p:nvSpPr>
          <p:cNvPr id="23" name="Text Placeholder 22">
            <a:extLst>
              <a:ext uri="{FF2B5EF4-FFF2-40B4-BE49-F238E27FC236}">
                <a16:creationId xmlns:a16="http://schemas.microsoft.com/office/drawing/2014/main" id="{A2437B15-AC67-673D-BEF9-E9D0EA373122}"/>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367964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0D3C-1EE5-C879-3E51-DC82ECA4CBDB}"/>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2D2E7B83-4E6C-1E44-6F7F-BC75B127CAF5}"/>
              </a:ext>
            </a:extLst>
          </p:cNvPr>
          <p:cNvSpPr>
            <a:spLocks noGrp="1"/>
          </p:cNvSpPr>
          <p:nvPr>
            <p:ph type="body" sz="quarter" idx="11"/>
          </p:nvPr>
        </p:nvSpPr>
        <p:spPr/>
        <p:txBody>
          <a:bodyPr/>
          <a:lstStyle/>
          <a:p>
            <a:r>
              <a:rPr lang="en-US"/>
              <a:t>Ensure teams are empowered to market, sell and support the new capabilities. </a:t>
            </a:r>
          </a:p>
          <a:p>
            <a:r>
              <a:rPr lang="en-US"/>
              <a:t>Marketing’s promotional plan approved by announcement date</a:t>
            </a:r>
          </a:p>
        </p:txBody>
      </p:sp>
      <p:sp>
        <p:nvSpPr>
          <p:cNvPr id="48" name="Text Placeholder 47">
            <a:extLst>
              <a:ext uri="{FF2B5EF4-FFF2-40B4-BE49-F238E27FC236}">
                <a16:creationId xmlns:a16="http://schemas.microsoft.com/office/drawing/2014/main" id="{0AAC5D41-90EB-D38F-4344-C15A654FA535}"/>
              </a:ext>
            </a:extLst>
          </p:cNvPr>
          <p:cNvSpPr>
            <a:spLocks noGrp="1"/>
          </p:cNvSpPr>
          <p:nvPr>
            <p:ph type="body" sz="quarter" idx="13"/>
          </p:nvPr>
        </p:nvSpPr>
        <p:spPr/>
        <p:txBody>
          <a:bodyPr/>
          <a:lstStyle/>
          <a:p>
            <a:r>
              <a:rPr lang="en-US"/>
              <a:t>Shop Owners</a:t>
            </a:r>
          </a:p>
        </p:txBody>
      </p:sp>
      <p:sp>
        <p:nvSpPr>
          <p:cNvPr id="15" name="Text Placeholder 14">
            <a:extLst>
              <a:ext uri="{FF2B5EF4-FFF2-40B4-BE49-F238E27FC236}">
                <a16:creationId xmlns:a16="http://schemas.microsoft.com/office/drawing/2014/main" id="{FA3118E0-EE34-E0D5-41AC-2D4F9A76BA7C}"/>
              </a:ext>
            </a:extLst>
          </p:cNvPr>
          <p:cNvSpPr>
            <a:spLocks noGrp="1"/>
          </p:cNvSpPr>
          <p:nvPr>
            <p:ph type="body" sz="quarter" idx="26"/>
          </p:nvPr>
        </p:nvSpPr>
        <p:spPr/>
        <p:txBody>
          <a:bodyPr/>
          <a:lstStyle/>
          <a:p>
            <a:endParaRPr lang="en-US"/>
          </a:p>
        </p:txBody>
      </p:sp>
      <p:sp>
        <p:nvSpPr>
          <p:cNvPr id="26" name="Text Placeholder 25">
            <a:extLst>
              <a:ext uri="{FF2B5EF4-FFF2-40B4-BE49-F238E27FC236}">
                <a16:creationId xmlns:a16="http://schemas.microsoft.com/office/drawing/2014/main" id="{572A6282-8BF1-3745-AF14-98654FDAB011}"/>
              </a:ext>
            </a:extLst>
          </p:cNvPr>
          <p:cNvSpPr>
            <a:spLocks noGrp="1"/>
          </p:cNvSpPr>
          <p:nvPr>
            <p:ph type="body" sz="quarter" idx="14"/>
          </p:nvPr>
        </p:nvSpPr>
        <p:spPr/>
        <p:txBody>
          <a:bodyPr/>
          <a:lstStyle/>
          <a:p>
            <a:r>
              <a:rPr lang="en-US"/>
              <a:t>Salons that sell products in the store.</a:t>
            </a:r>
          </a:p>
        </p:txBody>
      </p:sp>
      <p:sp>
        <p:nvSpPr>
          <p:cNvPr id="31" name="Text Placeholder 30">
            <a:extLst>
              <a:ext uri="{FF2B5EF4-FFF2-40B4-BE49-F238E27FC236}">
                <a16:creationId xmlns:a16="http://schemas.microsoft.com/office/drawing/2014/main" id="{8E3DF769-8ACD-BE3C-D1F8-ED5B580F04D0}"/>
              </a:ext>
            </a:extLst>
          </p:cNvPr>
          <p:cNvSpPr>
            <a:spLocks noGrp="1"/>
          </p:cNvSpPr>
          <p:nvPr>
            <p:ph type="body" sz="quarter" idx="28"/>
          </p:nvPr>
        </p:nvSpPr>
        <p:spPr/>
        <p:txBody>
          <a:bodyPr/>
          <a:lstStyle/>
          <a:p>
            <a:r>
              <a:rPr lang="en-US"/>
              <a:t>Sales has limited experience with this buyer persona</a:t>
            </a:r>
          </a:p>
          <a:p>
            <a:r>
              <a:rPr lang="en-US"/>
              <a:t>Concern about understaffing in product marketing. </a:t>
            </a:r>
          </a:p>
        </p:txBody>
      </p:sp>
      <p:sp>
        <p:nvSpPr>
          <p:cNvPr id="51" name="Text Placeholder 50">
            <a:extLst>
              <a:ext uri="{FF2B5EF4-FFF2-40B4-BE49-F238E27FC236}">
                <a16:creationId xmlns:a16="http://schemas.microsoft.com/office/drawing/2014/main" id="{582CB13D-2C41-D96A-0E76-30DC78325543}"/>
              </a:ext>
            </a:extLst>
          </p:cNvPr>
          <p:cNvSpPr>
            <a:spLocks noGrp="1"/>
          </p:cNvSpPr>
          <p:nvPr>
            <p:ph type="body" sz="quarter" idx="27"/>
          </p:nvPr>
        </p:nvSpPr>
        <p:spPr/>
        <p:txBody>
          <a:bodyPr/>
          <a:lstStyle/>
          <a:p>
            <a:r>
              <a:rPr lang="en-US"/>
              <a:t>Invitation: Because of the new persona, we will initially target existing salons on the west coast that sell products in the store.</a:t>
            </a:r>
          </a:p>
          <a:p>
            <a:r>
              <a:rPr lang="en-US"/>
              <a:t>Limited: USA</a:t>
            </a:r>
          </a:p>
          <a:p>
            <a:r>
              <a:rPr lang="en-US"/>
              <a:t>General: Canada and Europe</a:t>
            </a:r>
          </a:p>
        </p:txBody>
      </p:sp>
      <p:sp>
        <p:nvSpPr>
          <p:cNvPr id="53" name="Text Placeholder 52">
            <a:extLst>
              <a:ext uri="{FF2B5EF4-FFF2-40B4-BE49-F238E27FC236}">
                <a16:creationId xmlns:a16="http://schemas.microsoft.com/office/drawing/2014/main" id="{313142C0-56AF-EAB1-693E-59F24BBE7A57}"/>
              </a:ext>
            </a:extLst>
          </p:cNvPr>
          <p:cNvSpPr>
            <a:spLocks noGrp="1"/>
          </p:cNvSpPr>
          <p:nvPr>
            <p:ph type="body" sz="quarter" idx="31"/>
          </p:nvPr>
        </p:nvSpPr>
        <p:spPr/>
        <p:txBody>
          <a:bodyPr/>
          <a:lstStyle/>
          <a:p>
            <a:r>
              <a:rPr lang="en-US"/>
              <a:t>Announcement: Feb 12</a:t>
            </a:r>
          </a:p>
          <a:p>
            <a:r>
              <a:rPr lang="en-US"/>
              <a:t>Sales training: January</a:t>
            </a:r>
          </a:p>
          <a:p>
            <a:r>
              <a:rPr lang="en-US"/>
              <a:t>Limited availability: April</a:t>
            </a:r>
          </a:p>
          <a:p>
            <a:r>
              <a:rPr lang="en-US"/>
              <a:t>General availability: Summer </a:t>
            </a:r>
          </a:p>
          <a:p>
            <a:endParaRPr lang="en-US"/>
          </a:p>
        </p:txBody>
      </p:sp>
      <p:sp>
        <p:nvSpPr>
          <p:cNvPr id="54" name="Text Placeholder 53">
            <a:extLst>
              <a:ext uri="{FF2B5EF4-FFF2-40B4-BE49-F238E27FC236}">
                <a16:creationId xmlns:a16="http://schemas.microsoft.com/office/drawing/2014/main" id="{BAFD1F8E-D057-DBA7-5140-71DDAD5B601A}"/>
              </a:ext>
            </a:extLst>
          </p:cNvPr>
          <p:cNvSpPr>
            <a:spLocks noGrp="1"/>
          </p:cNvSpPr>
          <p:nvPr>
            <p:ph type="body" sz="quarter" idx="32"/>
          </p:nvPr>
        </p:nvSpPr>
        <p:spPr/>
        <p:txBody>
          <a:bodyPr>
            <a:normAutofit fontScale="92500" lnSpcReduction="10000"/>
          </a:bodyPr>
          <a:lstStyle/>
          <a:p>
            <a:r>
              <a:rPr lang="en-US"/>
              <a:t>BuzBlu summer launch</a:t>
            </a:r>
          </a:p>
          <a:p>
            <a:endParaRPr lang="en-US"/>
          </a:p>
        </p:txBody>
      </p:sp>
      <p:sp>
        <p:nvSpPr>
          <p:cNvPr id="24" name="Text Placeholder 23">
            <a:extLst>
              <a:ext uri="{FF2B5EF4-FFF2-40B4-BE49-F238E27FC236}">
                <a16:creationId xmlns:a16="http://schemas.microsoft.com/office/drawing/2014/main" id="{588A2AF6-EC86-2280-60BE-C85F81200702}"/>
              </a:ext>
            </a:extLst>
          </p:cNvPr>
          <p:cNvSpPr>
            <a:spLocks noGrp="1"/>
          </p:cNvSpPr>
          <p:nvPr>
            <p:ph type="body" sz="quarter" idx="17"/>
          </p:nvPr>
        </p:nvSpPr>
        <p:spPr/>
        <p:txBody>
          <a:bodyPr>
            <a:normAutofit/>
          </a:bodyPr>
          <a:lstStyle/>
          <a:p>
            <a:r>
              <a:rPr lang="en-US"/>
              <a:t>Previously our customers have been webmasters and design agencies. Our new focus on Shop Owners requires training for sales and marketing efforts on the new persona. </a:t>
            </a:r>
          </a:p>
        </p:txBody>
      </p:sp>
      <p:sp>
        <p:nvSpPr>
          <p:cNvPr id="32" name="Text Placeholder 31">
            <a:extLst>
              <a:ext uri="{FF2B5EF4-FFF2-40B4-BE49-F238E27FC236}">
                <a16:creationId xmlns:a16="http://schemas.microsoft.com/office/drawing/2014/main" id="{ACEB9248-2489-BC21-97DB-54D4679E9813}"/>
              </a:ext>
            </a:extLst>
          </p:cNvPr>
          <p:cNvSpPr>
            <a:spLocks noGrp="1"/>
          </p:cNvSpPr>
          <p:nvPr>
            <p:ph type="body" sz="quarter" idx="33"/>
          </p:nvPr>
        </p:nvSpPr>
        <p:spPr/>
        <p:txBody>
          <a:bodyPr>
            <a:normAutofit/>
          </a:bodyPr>
          <a:lstStyle/>
          <a:p>
            <a:r>
              <a:rPr lang="en-US"/>
              <a:t>Limited availability: April</a:t>
            </a:r>
          </a:p>
        </p:txBody>
      </p:sp>
      <p:sp>
        <p:nvSpPr>
          <p:cNvPr id="16" name="Text Placeholder 15">
            <a:extLst>
              <a:ext uri="{FF2B5EF4-FFF2-40B4-BE49-F238E27FC236}">
                <a16:creationId xmlns:a16="http://schemas.microsoft.com/office/drawing/2014/main" id="{FBE584AB-BDF1-5E06-E869-52711E7C8AEC}"/>
              </a:ext>
            </a:extLst>
          </p:cNvPr>
          <p:cNvSpPr>
            <a:spLocks noGrp="1"/>
          </p:cNvSpPr>
          <p:nvPr>
            <p:ph type="body" sz="quarter" idx="34"/>
          </p:nvPr>
        </p:nvSpPr>
        <p:spPr/>
        <p:txBody>
          <a:bodyPr/>
          <a:lstStyle/>
          <a:p>
            <a:r>
              <a:rPr lang="en-US"/>
              <a:t>80% of sales teams trained by availability date</a:t>
            </a:r>
          </a:p>
          <a:p>
            <a:r>
              <a:rPr lang="en-US"/>
              <a:t>100% of support teams trained by the early adoption phase</a:t>
            </a:r>
          </a:p>
        </p:txBody>
      </p:sp>
      <p:sp>
        <p:nvSpPr>
          <p:cNvPr id="2" name="Rectangle 1">
            <a:extLst>
              <a:ext uri="{FF2B5EF4-FFF2-40B4-BE49-F238E27FC236}">
                <a16:creationId xmlns:a16="http://schemas.microsoft.com/office/drawing/2014/main" id="{ED8F313C-E7C9-F1B5-8713-6C66AF59B2E4}"/>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0">
                  <a:noFill/>
                </a:ln>
                <a:solidFill>
                  <a:srgbClr val="FFFFFF"/>
                </a:solidFill>
                <a:effectLst/>
                <a:uLnTx/>
                <a:uFillTx/>
                <a:latin typeface="Calibri" panose="020F0502020204030204"/>
                <a:ea typeface="ＭＳ Ｐゴシック" charset="0"/>
              </a:rPr>
              <a:t>EXAMPLE</a:t>
            </a:r>
          </a:p>
        </p:txBody>
      </p:sp>
    </p:spTree>
    <p:extLst>
      <p:ext uri="{BB962C8B-B14F-4D97-AF65-F5344CB8AC3E}">
        <p14:creationId xmlns:p14="http://schemas.microsoft.com/office/powerpoint/2010/main" val="64979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D7F0E-4769-A2A2-A465-CE25148508A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B0C2E3A-D4B7-98DD-CBAA-49F8F07D507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25D72FE-AFDE-1110-CF78-EB21255D962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B44ACC01-9C76-87D8-2295-E2595FF63719}"/>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D056D7AE-952B-7C89-2420-B4E05173F33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D24DE54-E78F-7C6F-9F18-BF991221226A}"/>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68F87498-3AB3-BC7A-FF08-DDB289254317}"/>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8DCA598F-8A08-DB8A-B07B-44F755235352}"/>
              </a:ext>
            </a:extLst>
          </p:cNvPr>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190832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78440-50C6-AD45-0870-C39DDAE7A4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6FE154-307C-60F0-AEC8-2C54FB98279E}"/>
              </a:ext>
            </a:extLst>
          </p:cNvPr>
          <p:cNvSpPr>
            <a:spLocks noGrp="1"/>
          </p:cNvSpPr>
          <p:nvPr>
            <p:ph type="body" sz="quarter" idx="10"/>
          </p:nvPr>
        </p:nvSpPr>
        <p:spPr/>
        <p:txBody>
          <a:bodyPr/>
          <a:lstStyle/>
          <a:p>
            <a:r>
              <a:rPr lang="en-US"/>
              <a:t>Ensure every product has a product manager.</a:t>
            </a:r>
          </a:p>
          <a:p>
            <a:r>
              <a:rPr lang="en-US"/>
              <a:t>Clearly define roles and responsibilities. </a:t>
            </a:r>
          </a:p>
          <a:p>
            <a:r>
              <a:rPr lang="en-US"/>
              <a:t>Define deliverables and decisions at each step of the Quartz Open Framework.</a:t>
            </a:r>
          </a:p>
          <a:p>
            <a:r>
              <a:rPr lang="en-US"/>
              <a:t>Create one-page briefs for product, persona, release, launch readiness.</a:t>
            </a:r>
          </a:p>
          <a:p>
            <a:r>
              <a:rPr lang="en-US"/>
              <a:t>Prioritize for business value using IDEAS.</a:t>
            </a:r>
          </a:p>
          <a:p>
            <a:r>
              <a:rPr lang="en-US"/>
              <a:t>Focus on outcomes, not outputs.</a:t>
            </a:r>
          </a:p>
          <a:p>
            <a:r>
              <a:rPr lang="en-US"/>
              <a:t>Share roadmaps, plans, and schedules with internal teams.</a:t>
            </a:r>
          </a:p>
          <a:p>
            <a:r>
              <a:rPr lang="en-US"/>
              <a:t>Perform retrospectives after each release.</a:t>
            </a:r>
          </a:p>
        </p:txBody>
      </p:sp>
      <p:sp>
        <p:nvSpPr>
          <p:cNvPr id="3" name="Text Placeholder 2">
            <a:extLst>
              <a:ext uri="{FF2B5EF4-FFF2-40B4-BE49-F238E27FC236}">
                <a16:creationId xmlns:a16="http://schemas.microsoft.com/office/drawing/2014/main" id="{FC6F104A-87E3-99AA-B1ED-7EDC075549C7}"/>
              </a:ext>
            </a:extLst>
          </p:cNvPr>
          <p:cNvSpPr>
            <a:spLocks noGrp="1"/>
          </p:cNvSpPr>
          <p:nvPr>
            <p:ph type="body" sz="quarter" idx="11"/>
          </p:nvPr>
        </p:nvSpPr>
        <p:spPr/>
        <p:txBody>
          <a:bodyPr/>
          <a:lstStyle/>
          <a:p>
            <a:r>
              <a:rPr lang="en-US"/>
              <a:t>Focus on the vital few, not the compelling many.</a:t>
            </a:r>
          </a:p>
          <a:p>
            <a:r>
              <a:rPr lang="en-US"/>
              <a:t>Improve the communication between product and customer-facing teams.</a:t>
            </a:r>
          </a:p>
          <a:p>
            <a:r>
              <a:rPr lang="en-US"/>
              <a:t>Share persona use scenarios instead of feature requests.</a:t>
            </a:r>
          </a:p>
          <a:p>
            <a:r>
              <a:rPr lang="en-US"/>
              <a:t>Determine how to measure the impact of new features on the customer and company before building it.</a:t>
            </a:r>
          </a:p>
          <a:p>
            <a:r>
              <a:rPr lang="en-US"/>
              <a:t>Change focus from launch deliverables to launch readiness.</a:t>
            </a:r>
          </a:p>
        </p:txBody>
      </p:sp>
      <p:sp>
        <p:nvSpPr>
          <p:cNvPr id="4" name="Text Placeholder 3">
            <a:extLst>
              <a:ext uri="{FF2B5EF4-FFF2-40B4-BE49-F238E27FC236}">
                <a16:creationId xmlns:a16="http://schemas.microsoft.com/office/drawing/2014/main" id="{43756831-758C-C3AD-A791-4D923BD1C791}"/>
              </a:ext>
            </a:extLst>
          </p:cNvPr>
          <p:cNvSpPr>
            <a:spLocks noGrp="1"/>
          </p:cNvSpPr>
          <p:nvPr>
            <p:ph type="body" sz="quarter" idx="12"/>
          </p:nvPr>
        </p:nvSpPr>
        <p:spPr/>
        <p:txBody>
          <a:bodyPr/>
          <a:lstStyle/>
          <a:p>
            <a:r>
              <a:rPr lang="en-US"/>
              <a:t>Stop expecting more than can be done at the current staffing level.</a:t>
            </a:r>
          </a:p>
          <a:p>
            <a:r>
              <a:rPr lang="en-US"/>
              <a:t>Stop wasting effort in business planning details before getting executive commitment.</a:t>
            </a:r>
          </a:p>
          <a:p>
            <a:r>
              <a:rPr lang="en-US"/>
              <a:t>Stop putting dates on roadmaps.</a:t>
            </a:r>
          </a:p>
          <a:p>
            <a:r>
              <a:rPr lang="en-US"/>
              <a:t>Stop taking custom work unless its your business model.</a:t>
            </a:r>
          </a:p>
        </p:txBody>
      </p:sp>
      <p:sp>
        <p:nvSpPr>
          <p:cNvPr id="5" name="Text Placeholder 4">
            <a:extLst>
              <a:ext uri="{FF2B5EF4-FFF2-40B4-BE49-F238E27FC236}">
                <a16:creationId xmlns:a16="http://schemas.microsoft.com/office/drawing/2014/main" id="{BE0C5D9E-D4D0-3D48-AAD1-0ADA3C07D19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5E26E646-F491-AF01-902C-1D1AAB8439DF}"/>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468674B9-97EE-CF10-023F-9C67C8F6E253}"/>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C28436C1-7896-71DB-2333-939D6AA35B07}"/>
              </a:ext>
            </a:extLst>
          </p:cNvPr>
          <p:cNvSpPr>
            <a:spLocks noGrp="1"/>
          </p:cNvSpPr>
          <p:nvPr>
            <p:ph type="body" sz="quarter" idx="26"/>
          </p:nvPr>
        </p:nvSpPr>
        <p:spPr/>
        <p:txBody>
          <a:bodyPr/>
          <a:lstStyle/>
          <a:p>
            <a:endParaRPr lang="en-US"/>
          </a:p>
        </p:txBody>
      </p:sp>
      <p:sp>
        <p:nvSpPr>
          <p:cNvPr id="9" name="Text Placeholder 8">
            <a:extLst>
              <a:ext uri="{FF2B5EF4-FFF2-40B4-BE49-F238E27FC236}">
                <a16:creationId xmlns:a16="http://schemas.microsoft.com/office/drawing/2014/main" id="{767B0297-467E-3EDD-2C15-590500E34E4D}"/>
              </a:ext>
            </a:extLst>
          </p:cNvPr>
          <p:cNvSpPr>
            <a:spLocks noGrp="1"/>
          </p:cNvSpPr>
          <p:nvPr>
            <p:ph type="body" sz="quarter" idx="32"/>
          </p:nvPr>
        </p:nvSpPr>
        <p:spPr/>
        <p:txBody>
          <a:bodyPr>
            <a:normAutofit fontScale="92500" lnSpcReduction="10000"/>
          </a:bodyPr>
          <a:lstStyle/>
          <a:p>
            <a:r>
              <a:rPr lang="en-US"/>
              <a:t>BuzBlu summer release</a:t>
            </a:r>
          </a:p>
          <a:p>
            <a:endParaRPr lang="en-US"/>
          </a:p>
        </p:txBody>
      </p:sp>
      <p:sp>
        <p:nvSpPr>
          <p:cNvPr id="10" name="Rectangle 9">
            <a:extLst>
              <a:ext uri="{FF2B5EF4-FFF2-40B4-BE49-F238E27FC236}">
                <a16:creationId xmlns:a16="http://schemas.microsoft.com/office/drawing/2014/main" id="{E1197BDD-36C6-5A69-7157-4F5E87C8C103}"/>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236595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0DD01-6E5C-6076-9D12-6A2261D7892B}"/>
              </a:ext>
            </a:extLst>
          </p:cNvPr>
          <p:cNvPicPr>
            <a:picLocks noChangeAspect="1"/>
          </p:cNvPicPr>
          <p:nvPr/>
        </p:nvPicPr>
        <p:blipFill>
          <a:blip r:embed="rId2"/>
          <a:stretch>
            <a:fillRect/>
          </a:stretch>
        </p:blipFill>
        <p:spPr>
          <a:xfrm>
            <a:off x="4000500" y="0"/>
            <a:ext cx="5143500" cy="5143500"/>
          </a:xfrm>
          <a:prstGeom prst="rect">
            <a:avLst/>
          </a:prstGeom>
        </p:spPr>
      </p:pic>
      <p:sp>
        <p:nvSpPr>
          <p:cNvPr id="3" name="Title 2">
            <a:extLst>
              <a:ext uri="{FF2B5EF4-FFF2-40B4-BE49-F238E27FC236}">
                <a16:creationId xmlns:a16="http://schemas.microsoft.com/office/drawing/2014/main" id="{785766C9-1414-DF49-F108-C3C5ACCAA8B8}"/>
              </a:ext>
            </a:extLst>
          </p:cNvPr>
          <p:cNvSpPr>
            <a:spLocks noGrp="1"/>
          </p:cNvSpPr>
          <p:nvPr>
            <p:ph type="title"/>
          </p:nvPr>
        </p:nvSpPr>
        <p:spPr/>
        <p:txBody>
          <a:bodyPr>
            <a:normAutofit/>
          </a:bodyPr>
          <a:lstStyle/>
          <a:p>
            <a:r>
              <a:rPr lang="en-US" sz="2400"/>
              <a:t>About the examples</a:t>
            </a:r>
          </a:p>
        </p:txBody>
      </p:sp>
      <p:sp>
        <p:nvSpPr>
          <p:cNvPr id="2" name="Content Placeholder 1">
            <a:extLst>
              <a:ext uri="{FF2B5EF4-FFF2-40B4-BE49-F238E27FC236}">
                <a16:creationId xmlns:a16="http://schemas.microsoft.com/office/drawing/2014/main" id="{BEE38488-D921-CCDA-CC83-7712AF5AAD04}"/>
              </a:ext>
            </a:extLst>
          </p:cNvPr>
          <p:cNvSpPr>
            <a:spLocks noGrp="1"/>
          </p:cNvSpPr>
          <p:nvPr>
            <p:ph sz="quarter" idx="10"/>
          </p:nvPr>
        </p:nvSpPr>
        <p:spPr/>
        <p:txBody>
          <a:bodyPr/>
          <a:lstStyle/>
          <a:p>
            <a:r>
              <a:rPr lang="en-US" b="1"/>
              <a:t>BuzBlu</a:t>
            </a:r>
            <a:r>
              <a:rPr lang="en-US"/>
              <a:t> is a fictitious company offering a suite of products for marketing, sales, and operations for small businesses that are used for the examples in this presentations. </a:t>
            </a:r>
          </a:p>
        </p:txBody>
      </p:sp>
    </p:spTree>
    <p:extLst>
      <p:ext uri="{BB962C8B-B14F-4D97-AF65-F5344CB8AC3E}">
        <p14:creationId xmlns:p14="http://schemas.microsoft.com/office/powerpoint/2010/main" val="120209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of a camera shutter&#10;&#10;Description automatically generated">
            <a:extLst>
              <a:ext uri="{FF2B5EF4-FFF2-40B4-BE49-F238E27FC236}">
                <a16:creationId xmlns:a16="http://schemas.microsoft.com/office/drawing/2014/main" id="{29201CF7-90B8-8FE0-8191-541F3C08282F}"/>
              </a:ext>
            </a:extLst>
          </p:cNvPr>
          <p:cNvPicPr>
            <a:picLocks noChangeAspect="1"/>
          </p:cNvPicPr>
          <p:nvPr/>
        </p:nvPicPr>
        <p:blipFill>
          <a:blip r:embed="rId2"/>
          <a:stretch>
            <a:fillRect/>
          </a:stretch>
        </p:blipFill>
        <p:spPr>
          <a:xfrm>
            <a:off x="2718762" y="2456173"/>
            <a:ext cx="914400" cy="914400"/>
          </a:xfrm>
          <a:prstGeom prst="rect">
            <a:avLst/>
          </a:prstGeom>
        </p:spPr>
      </p:pic>
      <p:pic>
        <p:nvPicPr>
          <p:cNvPr id="8" name="Picture 7" descr="A logo of a camera shutter&#10;&#10;Description automatically generated">
            <a:extLst>
              <a:ext uri="{FF2B5EF4-FFF2-40B4-BE49-F238E27FC236}">
                <a16:creationId xmlns:a16="http://schemas.microsoft.com/office/drawing/2014/main" id="{09E3D502-8DAB-DCC5-E264-9B316C92F448}"/>
              </a:ext>
            </a:extLst>
          </p:cNvPr>
          <p:cNvPicPr>
            <a:picLocks noChangeAspect="1"/>
          </p:cNvPicPr>
          <p:nvPr/>
        </p:nvPicPr>
        <p:blipFill>
          <a:blip r:embed="rId3"/>
          <a:stretch>
            <a:fillRect/>
          </a:stretch>
        </p:blipFill>
        <p:spPr>
          <a:xfrm>
            <a:off x="543479" y="2510153"/>
            <a:ext cx="1828800" cy="1828800"/>
          </a:xfrm>
          <a:prstGeom prst="rect">
            <a:avLst/>
          </a:prstGeom>
        </p:spPr>
      </p:pic>
      <p:pic>
        <p:nvPicPr>
          <p:cNvPr id="9" name="Picture 8">
            <a:extLst>
              <a:ext uri="{FF2B5EF4-FFF2-40B4-BE49-F238E27FC236}">
                <a16:creationId xmlns:a16="http://schemas.microsoft.com/office/drawing/2014/main" id="{F011D5C2-CF11-18C3-ACE1-5A74AC00CE65}"/>
              </a:ext>
            </a:extLst>
          </p:cNvPr>
          <p:cNvPicPr>
            <a:picLocks noChangeAspect="1"/>
          </p:cNvPicPr>
          <p:nvPr/>
        </p:nvPicPr>
        <p:blipFill>
          <a:blip r:embed="rId4"/>
          <a:srcRect/>
          <a:stretch/>
        </p:blipFill>
        <p:spPr>
          <a:xfrm>
            <a:off x="628495" y="1209439"/>
            <a:ext cx="2743200" cy="795659"/>
          </a:xfrm>
          <a:prstGeom prst="rect">
            <a:avLst/>
          </a:prstGeom>
        </p:spPr>
      </p:pic>
      <p:grpSp>
        <p:nvGrpSpPr>
          <p:cNvPr id="12" name="Group 11">
            <a:extLst>
              <a:ext uri="{FF2B5EF4-FFF2-40B4-BE49-F238E27FC236}">
                <a16:creationId xmlns:a16="http://schemas.microsoft.com/office/drawing/2014/main" id="{DCB7C571-5DA4-1A61-0C69-ABB8391FCEC2}"/>
              </a:ext>
            </a:extLst>
          </p:cNvPr>
          <p:cNvGrpSpPr/>
          <p:nvPr/>
        </p:nvGrpSpPr>
        <p:grpSpPr>
          <a:xfrm rot="274156">
            <a:off x="4812692" y="312076"/>
            <a:ext cx="3967734" cy="4315968"/>
            <a:chOff x="2530461" y="749313"/>
            <a:chExt cx="3967734" cy="4314147"/>
          </a:xfrm>
        </p:grpSpPr>
        <p:sp>
          <p:nvSpPr>
            <p:cNvPr id="13" name="Freeform 12">
              <a:extLst>
                <a:ext uri="{FF2B5EF4-FFF2-40B4-BE49-F238E27FC236}">
                  <a16:creationId xmlns:a16="http://schemas.microsoft.com/office/drawing/2014/main" id="{0DD2A28F-EE55-AC2F-E380-10338FF9EC19}"/>
                </a:ext>
              </a:extLst>
            </p:cNvPr>
            <p:cNvSpPr/>
            <p:nvPr/>
          </p:nvSpPr>
          <p:spPr>
            <a:xfrm>
              <a:off x="2530461" y="254302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CC3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C6C58E2A-A7BC-76E2-E84A-EF101A5CCEAF}"/>
                </a:ext>
              </a:extLst>
            </p:cNvPr>
            <p:cNvSpPr/>
            <p:nvPr/>
          </p:nvSpPr>
          <p:spPr>
            <a:xfrm rot="3590563">
              <a:off x="2440352" y="1582810"/>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EAE8B8A9-AEAD-4D2D-9CA9-3DC6502923B1}"/>
                </a:ext>
              </a:extLst>
            </p:cNvPr>
            <p:cNvSpPr/>
            <p:nvPr/>
          </p:nvSpPr>
          <p:spPr>
            <a:xfrm rot="7201284">
              <a:off x="3228998" y="1018564"/>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895788C0-1700-DE29-2285-95FE222A92E6}"/>
                </a:ext>
              </a:extLst>
            </p:cNvPr>
            <p:cNvSpPr/>
            <p:nvPr/>
          </p:nvSpPr>
          <p:spPr>
            <a:xfrm rot="10800000">
              <a:off x="4109377" y="1418339"/>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rgbClr val="3366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B4ACF7F5-622A-2CBE-B23A-0044F22C1A9A}"/>
                </a:ext>
              </a:extLst>
            </p:cNvPr>
            <p:cNvSpPr/>
            <p:nvPr/>
          </p:nvSpPr>
          <p:spPr>
            <a:xfrm rot="14384280">
              <a:off x="4197462" y="2378287"/>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8FA76699-815D-28DC-6544-437EA66C0739}"/>
                </a:ext>
              </a:extLst>
            </p:cNvPr>
            <p:cNvSpPr/>
            <p:nvPr/>
          </p:nvSpPr>
          <p:spPr>
            <a:xfrm rot="18000000">
              <a:off x="3410576" y="2943893"/>
              <a:ext cx="2388818" cy="1850315"/>
            </a:xfrm>
            <a:custGeom>
              <a:avLst/>
              <a:gdLst>
                <a:gd name="connsiteX0" fmla="*/ 29266 w 2388818"/>
                <a:gd name="connsiteY0" fmla="*/ 0 h 1850315"/>
                <a:gd name="connsiteX1" fmla="*/ 116152 w 2388818"/>
                <a:gd name="connsiteY1" fmla="*/ 143127 h 1850315"/>
                <a:gd name="connsiteX2" fmla="*/ 1820870 w 2388818"/>
                <a:gd name="connsiteY2" fmla="*/ 1050215 h 1850315"/>
                <a:gd name="connsiteX3" fmla="*/ 2235189 w 2388818"/>
                <a:gd name="connsiteY3" fmla="*/ 1008416 h 1850315"/>
                <a:gd name="connsiteX4" fmla="*/ 2388818 w 2388818"/>
                <a:gd name="connsiteY4" fmla="*/ 968884 h 1850315"/>
                <a:gd name="connsiteX5" fmla="*/ 2289641 w 2388818"/>
                <a:gd name="connsiteY5" fmla="*/ 1101613 h 1850315"/>
                <a:gd name="connsiteX6" fmla="*/ 703270 w 2388818"/>
                <a:gd name="connsiteY6" fmla="*/ 1850315 h 1850315"/>
                <a:gd name="connsiteX7" fmla="*/ 669349 w 2388818"/>
                <a:gd name="connsiteY7" fmla="*/ 1848601 h 1850315"/>
                <a:gd name="connsiteX8" fmla="*/ 602136 w 2388818"/>
                <a:gd name="connsiteY8" fmla="*/ 1787467 h 1850315"/>
                <a:gd name="connsiteX9" fmla="*/ 0 w 2388818"/>
                <a:gd name="connsiteY9" fmla="*/ 332665 h 1850315"/>
                <a:gd name="connsiteX10" fmla="*/ 10614 w 2388818"/>
                <a:gd name="connsiteY10" fmla="*/ 122308 h 1850315"/>
                <a:gd name="connsiteX11" fmla="*/ 29266 w 2388818"/>
                <a:gd name="connsiteY11" fmla="*/ 0 h 18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818" h="1850315">
                  <a:moveTo>
                    <a:pt x="29266" y="0"/>
                  </a:moveTo>
                  <a:lnTo>
                    <a:pt x="116152" y="143127"/>
                  </a:lnTo>
                  <a:cubicBezTo>
                    <a:pt x="485598" y="690399"/>
                    <a:pt x="1111246" y="1050215"/>
                    <a:pt x="1820870" y="1050215"/>
                  </a:cubicBezTo>
                  <a:cubicBezTo>
                    <a:pt x="1962795" y="1050215"/>
                    <a:pt x="2101361" y="1035822"/>
                    <a:pt x="2235189" y="1008416"/>
                  </a:cubicBezTo>
                  <a:lnTo>
                    <a:pt x="2388818" y="968884"/>
                  </a:lnTo>
                  <a:lnTo>
                    <a:pt x="2289641" y="1101613"/>
                  </a:lnTo>
                  <a:cubicBezTo>
                    <a:pt x="1912573" y="1558864"/>
                    <a:pt x="1341932" y="1850315"/>
                    <a:pt x="703270" y="1850315"/>
                  </a:cubicBezTo>
                  <a:lnTo>
                    <a:pt x="669349" y="1848601"/>
                  </a:lnTo>
                  <a:lnTo>
                    <a:pt x="602136" y="1787467"/>
                  </a:lnTo>
                  <a:cubicBezTo>
                    <a:pt x="230106" y="1415151"/>
                    <a:pt x="0" y="900801"/>
                    <a:pt x="0" y="332665"/>
                  </a:cubicBezTo>
                  <a:cubicBezTo>
                    <a:pt x="0" y="261648"/>
                    <a:pt x="3596" y="191472"/>
                    <a:pt x="10614" y="122308"/>
                  </a:cubicBezTo>
                  <a:lnTo>
                    <a:pt x="29266" y="0"/>
                  </a:lnTo>
                  <a:close/>
                </a:path>
              </a:pathLst>
            </a:cu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172E8716-4E74-401A-A161-02DCEFBCEE14}"/>
              </a:ext>
            </a:extLst>
          </p:cNvPr>
          <p:cNvGrpSpPr/>
          <p:nvPr/>
        </p:nvGrpSpPr>
        <p:grpSpPr>
          <a:xfrm>
            <a:off x="4776571" y="774692"/>
            <a:ext cx="4053657" cy="3371499"/>
            <a:chOff x="2551939" y="1102696"/>
            <a:chExt cx="4053657" cy="3371499"/>
          </a:xfrm>
        </p:grpSpPr>
        <p:sp>
          <p:nvSpPr>
            <p:cNvPr id="20" name="Rectangle 19">
              <a:extLst>
                <a:ext uri="{FF2B5EF4-FFF2-40B4-BE49-F238E27FC236}">
                  <a16:creationId xmlns:a16="http://schemas.microsoft.com/office/drawing/2014/main" id="{707EB4AA-8B5A-9222-C787-B1D0446A79A2}"/>
                </a:ext>
              </a:extLst>
            </p:cNvPr>
            <p:cNvSpPr>
              <a:spLocks noChangeAspect="1"/>
            </p:cNvSpPr>
            <p:nvPr/>
          </p:nvSpPr>
          <p:spPr>
            <a:xfrm>
              <a:off x="3903174" y="1102696"/>
              <a:ext cx="1356476"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DEFINE</a:t>
              </a:r>
            </a:p>
          </p:txBody>
        </p:sp>
        <p:sp>
          <p:nvSpPr>
            <p:cNvPr id="21" name="Rectangle 20">
              <a:extLst>
                <a:ext uri="{FF2B5EF4-FFF2-40B4-BE49-F238E27FC236}">
                  <a16:creationId xmlns:a16="http://schemas.microsoft.com/office/drawing/2014/main" id="{640166DF-B7F3-0D93-C877-A1CFC1D4EEE8}"/>
                </a:ext>
              </a:extLst>
            </p:cNvPr>
            <p:cNvSpPr>
              <a:spLocks/>
            </p:cNvSpPr>
            <p:nvPr/>
          </p:nvSpPr>
          <p:spPr>
            <a:xfrm>
              <a:off x="3926163" y="4108435"/>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CREATE</a:t>
              </a:r>
            </a:p>
          </p:txBody>
        </p:sp>
        <p:sp>
          <p:nvSpPr>
            <p:cNvPr id="22" name="Rectangle 21">
              <a:extLst>
                <a:ext uri="{FF2B5EF4-FFF2-40B4-BE49-F238E27FC236}">
                  <a16:creationId xmlns:a16="http://schemas.microsoft.com/office/drawing/2014/main" id="{F9A00787-8349-A160-611C-512166827AB6}"/>
                </a:ext>
              </a:extLst>
            </p:cNvPr>
            <p:cNvSpPr>
              <a:spLocks/>
            </p:cNvSpPr>
            <p:nvPr userDrawn="1"/>
          </p:nvSpPr>
          <p:spPr>
            <a:xfrm>
              <a:off x="2551939" y="206225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DELIVER</a:t>
              </a:r>
            </a:p>
          </p:txBody>
        </p:sp>
        <p:sp>
          <p:nvSpPr>
            <p:cNvPr id="23" name="Rectangle 22">
              <a:extLst>
                <a:ext uri="{FF2B5EF4-FFF2-40B4-BE49-F238E27FC236}">
                  <a16:creationId xmlns:a16="http://schemas.microsoft.com/office/drawing/2014/main" id="{8A77382E-5073-29AB-E1C6-46A091C0BA28}"/>
                </a:ext>
              </a:extLst>
            </p:cNvPr>
            <p:cNvSpPr>
              <a:spLocks/>
            </p:cNvSpPr>
            <p:nvPr userDrawn="1"/>
          </p:nvSpPr>
          <p:spPr>
            <a:xfrm>
              <a:off x="4958071" y="1711133"/>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COMMIT</a:t>
              </a:r>
            </a:p>
          </p:txBody>
        </p:sp>
        <p:sp>
          <p:nvSpPr>
            <p:cNvPr id="24" name="Rectangle 23">
              <a:extLst>
                <a:ext uri="{FF2B5EF4-FFF2-40B4-BE49-F238E27FC236}">
                  <a16:creationId xmlns:a16="http://schemas.microsoft.com/office/drawing/2014/main" id="{A3BF2889-30E1-0E2B-F719-608D7BFB9A07}"/>
                </a:ext>
              </a:extLst>
            </p:cNvPr>
            <p:cNvSpPr>
              <a:spLocks/>
            </p:cNvSpPr>
            <p:nvPr userDrawn="1"/>
          </p:nvSpPr>
          <p:spPr>
            <a:xfrm>
              <a:off x="2945560" y="3515697"/>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PREPARE</a:t>
              </a:r>
            </a:p>
          </p:txBody>
        </p:sp>
        <p:sp>
          <p:nvSpPr>
            <p:cNvPr id="25" name="Rectangle 24">
              <a:extLst>
                <a:ext uri="{FF2B5EF4-FFF2-40B4-BE49-F238E27FC236}">
                  <a16:creationId xmlns:a16="http://schemas.microsoft.com/office/drawing/2014/main" id="{3FF6E933-C863-7413-4499-F34913EE4472}"/>
                </a:ext>
              </a:extLst>
            </p:cNvPr>
            <p:cNvSpPr>
              <a:spLocks/>
            </p:cNvSpPr>
            <p:nvPr userDrawn="1"/>
          </p:nvSpPr>
          <p:spPr>
            <a:xfrm>
              <a:off x="5285016" y="3130269"/>
              <a:ext cx="1320580" cy="365760"/>
            </a:xfrm>
            <a:prstGeom prst="rect">
              <a:avLst/>
            </a:prstGeom>
            <a:noFill/>
            <a:ln>
              <a:noFill/>
            </a:ln>
            <a:effectLst/>
          </p:spPr>
          <p:txBody>
            <a:bodyPr wrap="none" lIns="0" tIns="45720" rIns="0" bIns="45720" rtlCol="0" anchor="ctr">
              <a:noAutofit/>
            </a:bodyPr>
            <a:lstStyle/>
            <a:p>
              <a:pPr algn="ctr"/>
              <a:r>
                <a:rPr lang="en-US" sz="1600" b="1" cap="none" spc="0">
                  <a:ln w="0">
                    <a:noFill/>
                  </a:ln>
                  <a:solidFill>
                    <a:schemeClr val="bg1"/>
                  </a:solidFill>
                  <a:latin typeface="+mj-lt"/>
                  <a:ea typeface="+mj-ea"/>
                </a:rPr>
                <a:t>DESCRIBE</a:t>
              </a:r>
            </a:p>
          </p:txBody>
        </p:sp>
      </p:grpSp>
      <p:sp>
        <p:nvSpPr>
          <p:cNvPr id="26" name="TextBox 25">
            <a:extLst>
              <a:ext uri="{FF2B5EF4-FFF2-40B4-BE49-F238E27FC236}">
                <a16:creationId xmlns:a16="http://schemas.microsoft.com/office/drawing/2014/main" id="{7F4FAA41-FD8B-69B0-2BDD-AB55AACB61F3}"/>
              </a:ext>
            </a:extLst>
          </p:cNvPr>
          <p:cNvSpPr txBox="1"/>
          <p:nvPr/>
        </p:nvSpPr>
        <p:spPr>
          <a:xfrm>
            <a:off x="6143138" y="2131732"/>
            <a:ext cx="1320580" cy="651840"/>
          </a:xfrm>
          <a:prstGeom prst="rect">
            <a:avLst/>
          </a:prstGeom>
          <a:noFill/>
        </p:spPr>
        <p:txBody>
          <a:bodyPr wrap="square" rtlCol="0" anchor="ctr">
            <a:noAutofit/>
          </a:bodyPr>
          <a:lstStyle/>
          <a:p>
            <a:pPr algn="ctr"/>
            <a:r>
              <a:rPr lang="en-US" sz="2800" b="1">
                <a:solidFill>
                  <a:sysClr val="windowText" lastClr="000000"/>
                </a:solidFill>
                <a:latin typeface="+mj-lt"/>
                <a:ea typeface="+mj-ea"/>
                <a:cs typeface="Century Gothic" charset="0"/>
              </a:rPr>
              <a:t>LEARN</a:t>
            </a:r>
          </a:p>
        </p:txBody>
      </p:sp>
      <p:sp>
        <p:nvSpPr>
          <p:cNvPr id="27" name="TextBox 26">
            <a:extLst>
              <a:ext uri="{FF2B5EF4-FFF2-40B4-BE49-F238E27FC236}">
                <a16:creationId xmlns:a16="http://schemas.microsoft.com/office/drawing/2014/main" id="{20CD6FEC-08B7-C3C8-28FE-407E34B26B43}"/>
              </a:ext>
            </a:extLst>
          </p:cNvPr>
          <p:cNvSpPr txBox="1"/>
          <p:nvPr/>
        </p:nvSpPr>
        <p:spPr>
          <a:xfrm>
            <a:off x="4907596" y="4560313"/>
            <a:ext cx="3922631" cy="276999"/>
          </a:xfrm>
          <a:prstGeom prst="rect">
            <a:avLst/>
          </a:prstGeom>
          <a:noFill/>
        </p:spPr>
        <p:txBody>
          <a:bodyPr wrap="square" rtlCol="0">
            <a:spAutoFit/>
          </a:bodyPr>
          <a:lstStyle/>
          <a:p>
            <a:pPr algn="ctr"/>
            <a:r>
              <a:rPr lang="en-US" sz="1200"/>
              <a:t>Quartz process [ppt] (select facet to change color)</a:t>
            </a:r>
          </a:p>
        </p:txBody>
      </p:sp>
      <p:pic>
        <p:nvPicPr>
          <p:cNvPr id="28" name="Picture 27" descr="A logo of a camera shutter&#10;&#10;Description automatically generated">
            <a:extLst>
              <a:ext uri="{FF2B5EF4-FFF2-40B4-BE49-F238E27FC236}">
                <a16:creationId xmlns:a16="http://schemas.microsoft.com/office/drawing/2014/main" id="{0BED6C8E-B135-D2FE-5A02-83F8A0F16A8E}"/>
              </a:ext>
            </a:extLst>
          </p:cNvPr>
          <p:cNvPicPr>
            <a:picLocks noChangeAspect="1"/>
          </p:cNvPicPr>
          <p:nvPr/>
        </p:nvPicPr>
        <p:blipFill>
          <a:blip r:embed="rId2">
            <a:duotone>
              <a:schemeClr val="bg2">
                <a:shade val="45000"/>
                <a:satMod val="135000"/>
              </a:schemeClr>
              <a:prstClr val="white"/>
            </a:duotone>
          </a:blip>
          <a:stretch>
            <a:fillRect/>
          </a:stretch>
        </p:blipFill>
        <p:spPr>
          <a:xfrm>
            <a:off x="2697780" y="3424553"/>
            <a:ext cx="914400" cy="914400"/>
          </a:xfrm>
          <a:prstGeom prst="rect">
            <a:avLst/>
          </a:prstGeom>
        </p:spPr>
      </p:pic>
      <p:sp>
        <p:nvSpPr>
          <p:cNvPr id="2" name="TextBox 1">
            <a:extLst>
              <a:ext uri="{FF2B5EF4-FFF2-40B4-BE49-F238E27FC236}">
                <a16:creationId xmlns:a16="http://schemas.microsoft.com/office/drawing/2014/main" id="{EC851981-E474-366C-5D19-B0B900D550E4}"/>
              </a:ext>
            </a:extLst>
          </p:cNvPr>
          <p:cNvSpPr txBox="1"/>
          <p:nvPr/>
        </p:nvSpPr>
        <p:spPr>
          <a:xfrm>
            <a:off x="489715" y="268158"/>
            <a:ext cx="3959604" cy="436227"/>
          </a:xfrm>
          <a:prstGeom prst="rect">
            <a:avLst/>
          </a:prstGeom>
          <a:noFill/>
        </p:spPr>
        <p:txBody>
          <a:bodyPr wrap="square" rtlCol="0" anchor="ctr">
            <a:noAutofit/>
          </a:bodyPr>
          <a:lstStyle/>
          <a:p>
            <a:r>
              <a:rPr lang="en-US" sz="2400">
                <a:latin typeface="Calibri" panose="020F0502020204030204" pitchFamily="34" charset="0"/>
                <a:ea typeface="Century Gothic" charset="0"/>
                <a:cs typeface="Calibri" panose="020F0502020204030204" pitchFamily="34" charset="0"/>
              </a:rPr>
              <a:t>FOR YOUR USE</a:t>
            </a:r>
          </a:p>
        </p:txBody>
      </p:sp>
    </p:spTree>
    <p:extLst>
      <p:ext uri="{BB962C8B-B14F-4D97-AF65-F5344CB8AC3E}">
        <p14:creationId xmlns:p14="http://schemas.microsoft.com/office/powerpoint/2010/main" val="375414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17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9FD9-6F8C-2E40-8540-3C1FFCFCF74D}"/>
              </a:ext>
            </a:extLst>
          </p:cNvPr>
          <p:cNvSpPr>
            <a:spLocks noGrp="1"/>
          </p:cNvSpPr>
          <p:nvPr>
            <p:ph type="title"/>
          </p:nvPr>
        </p:nvSpPr>
        <p:spPr/>
        <p:txBody>
          <a:bodyPr>
            <a:normAutofit/>
          </a:bodyPr>
          <a:lstStyle/>
          <a:p>
            <a:r>
              <a:rPr lang="en-US"/>
              <a:t>Quartz Open Framework</a:t>
            </a:r>
          </a:p>
        </p:txBody>
      </p:sp>
    </p:spTree>
    <p:extLst>
      <p:ext uri="{BB962C8B-B14F-4D97-AF65-F5344CB8AC3E}">
        <p14:creationId xmlns:p14="http://schemas.microsoft.com/office/powerpoint/2010/main" val="96012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09507CA-834F-6A1C-0A13-AEEBFD523CE4}"/>
              </a:ext>
            </a:extLst>
          </p:cNvPr>
          <p:cNvSpPr>
            <a:spLocks noGrp="1"/>
          </p:cNvSpPr>
          <p:nvPr>
            <p:ph type="title"/>
          </p:nvPr>
        </p:nvSpPr>
        <p:spPr/>
        <p:txBody>
          <a:bodyPr/>
          <a:lstStyle/>
          <a:p>
            <a:endParaRPr lang="en-US"/>
          </a:p>
        </p:txBody>
      </p:sp>
      <p:sp>
        <p:nvSpPr>
          <p:cNvPr id="25" name="Text Placeholder 24">
            <a:extLst>
              <a:ext uri="{FF2B5EF4-FFF2-40B4-BE49-F238E27FC236}">
                <a16:creationId xmlns:a16="http://schemas.microsoft.com/office/drawing/2014/main" id="{309FDC10-AC44-3986-7113-27B364B8A58A}"/>
              </a:ext>
            </a:extLst>
          </p:cNvPr>
          <p:cNvSpPr>
            <a:spLocks noGrp="1"/>
          </p:cNvSpPr>
          <p:nvPr>
            <p:ph type="body" sz="quarter" idx="10"/>
          </p:nvPr>
        </p:nvSpPr>
        <p:spPr/>
        <p:txBody>
          <a:bodyPr/>
          <a:lstStyle/>
          <a:p>
            <a:endParaRPr lang="en-US"/>
          </a:p>
        </p:txBody>
      </p:sp>
      <p:sp>
        <p:nvSpPr>
          <p:cNvPr id="26" name="Text Placeholder 25">
            <a:extLst>
              <a:ext uri="{FF2B5EF4-FFF2-40B4-BE49-F238E27FC236}">
                <a16:creationId xmlns:a16="http://schemas.microsoft.com/office/drawing/2014/main" id="{3E97AECB-68BA-6C7C-480B-6674CC807905}"/>
              </a:ext>
            </a:extLst>
          </p:cNvPr>
          <p:cNvSpPr>
            <a:spLocks noGrp="1"/>
          </p:cNvSpPr>
          <p:nvPr>
            <p:ph type="body" sz="quarter" idx="11"/>
          </p:nvPr>
        </p:nvSpPr>
        <p:spPr/>
        <p:txBody>
          <a:bodyPr/>
          <a:lstStyle/>
          <a:p>
            <a:endParaRPr lang="en-US"/>
          </a:p>
        </p:txBody>
      </p:sp>
      <p:sp>
        <p:nvSpPr>
          <p:cNvPr id="27" name="Text Placeholder 26">
            <a:extLst>
              <a:ext uri="{FF2B5EF4-FFF2-40B4-BE49-F238E27FC236}">
                <a16:creationId xmlns:a16="http://schemas.microsoft.com/office/drawing/2014/main" id="{73684242-0436-01BB-5A24-75C01F516D00}"/>
              </a:ext>
            </a:extLst>
          </p:cNvPr>
          <p:cNvSpPr>
            <a:spLocks noGrp="1"/>
          </p:cNvSpPr>
          <p:nvPr>
            <p:ph type="body" sz="quarter" idx="12"/>
          </p:nvPr>
        </p:nvSpPr>
        <p:spPr/>
        <p:txBody>
          <a:bodyPr/>
          <a:lstStyle/>
          <a:p>
            <a:endParaRPr lang="en-US"/>
          </a:p>
        </p:txBody>
      </p:sp>
      <p:sp>
        <p:nvSpPr>
          <p:cNvPr id="28" name="Text Placeholder 27">
            <a:extLst>
              <a:ext uri="{FF2B5EF4-FFF2-40B4-BE49-F238E27FC236}">
                <a16:creationId xmlns:a16="http://schemas.microsoft.com/office/drawing/2014/main" id="{1F43AC23-A334-7AEF-FCE4-F17EF842E0B9}"/>
              </a:ext>
            </a:extLst>
          </p:cNvPr>
          <p:cNvSpPr>
            <a:spLocks noGrp="1"/>
          </p:cNvSpPr>
          <p:nvPr>
            <p:ph type="body" sz="quarter" idx="13"/>
          </p:nvPr>
        </p:nvSpPr>
        <p:spPr/>
        <p:txBody>
          <a:bodyPr/>
          <a:lstStyle/>
          <a:p>
            <a:endParaRPr lang="en-US"/>
          </a:p>
        </p:txBody>
      </p:sp>
      <p:sp>
        <p:nvSpPr>
          <p:cNvPr id="29" name="Text Placeholder 28">
            <a:extLst>
              <a:ext uri="{FF2B5EF4-FFF2-40B4-BE49-F238E27FC236}">
                <a16:creationId xmlns:a16="http://schemas.microsoft.com/office/drawing/2014/main" id="{8AD5451F-D3A4-1FDB-5DDA-8CAF37862982}"/>
              </a:ext>
            </a:extLst>
          </p:cNvPr>
          <p:cNvSpPr>
            <a:spLocks noGrp="1"/>
          </p:cNvSpPr>
          <p:nvPr>
            <p:ph type="body" sz="quarter" idx="14"/>
          </p:nvPr>
        </p:nvSpPr>
        <p:spPr/>
        <p:txBody>
          <a:bodyPr/>
          <a:lstStyle/>
          <a:p>
            <a:endParaRPr lang="en-US"/>
          </a:p>
        </p:txBody>
      </p:sp>
      <p:sp>
        <p:nvSpPr>
          <p:cNvPr id="30" name="Text Placeholder 29">
            <a:extLst>
              <a:ext uri="{FF2B5EF4-FFF2-40B4-BE49-F238E27FC236}">
                <a16:creationId xmlns:a16="http://schemas.microsoft.com/office/drawing/2014/main" id="{0CCF4A3F-0981-16A0-E069-3EEDC10EB22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6715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40132A-1CC1-1349-B14F-6EB944808F8B}"/>
              </a:ext>
            </a:extLst>
          </p:cNvPr>
          <p:cNvSpPr>
            <a:spLocks noGrp="1"/>
          </p:cNvSpPr>
          <p:nvPr>
            <p:ph type="title"/>
          </p:nvPr>
        </p:nvSpPr>
        <p:spPr/>
        <p:txBody>
          <a:bodyPr>
            <a:normAutofit/>
          </a:bodyPr>
          <a:lstStyle/>
          <a:p>
            <a:r>
              <a:rPr lang="en-US" dirty="0"/>
              <a:t>The Process for Fundamentals of Managing Products</a:t>
            </a:r>
          </a:p>
        </p:txBody>
      </p:sp>
      <p:sp>
        <p:nvSpPr>
          <p:cNvPr id="2" name="Text Placeholder 1">
            <a:extLst>
              <a:ext uri="{FF2B5EF4-FFF2-40B4-BE49-F238E27FC236}">
                <a16:creationId xmlns:a16="http://schemas.microsoft.com/office/drawing/2014/main" id="{799A8B19-6A35-F748-A25B-FF52B10DD311}"/>
              </a:ext>
            </a:extLst>
          </p:cNvPr>
          <p:cNvSpPr>
            <a:spLocks noGrp="1"/>
          </p:cNvSpPr>
          <p:nvPr>
            <p:ph type="body" sz="quarter" idx="10"/>
          </p:nvPr>
        </p:nvSpPr>
        <p:spPr/>
        <p:txBody>
          <a:bodyPr/>
          <a:lstStyle/>
          <a:p>
            <a:r>
              <a:rPr lang="en-US"/>
              <a:t>Review market feedback</a:t>
            </a:r>
          </a:p>
          <a:p>
            <a:r>
              <a:rPr lang="en-US"/>
              <a:t>Conduct problem discovery</a:t>
            </a:r>
          </a:p>
          <a:p>
            <a:r>
              <a:rPr lang="en-US"/>
              <a:t>Create product vision canvas</a:t>
            </a:r>
          </a:p>
        </p:txBody>
      </p:sp>
      <p:sp>
        <p:nvSpPr>
          <p:cNvPr id="3" name="Text Placeholder 2">
            <a:extLst>
              <a:ext uri="{FF2B5EF4-FFF2-40B4-BE49-F238E27FC236}">
                <a16:creationId xmlns:a16="http://schemas.microsoft.com/office/drawing/2014/main" id="{64C5AD17-1905-4B44-A067-E4AAEBD6C7CC}"/>
              </a:ext>
            </a:extLst>
          </p:cNvPr>
          <p:cNvSpPr>
            <a:spLocks noGrp="1"/>
          </p:cNvSpPr>
          <p:nvPr>
            <p:ph type="body" sz="quarter" idx="11"/>
          </p:nvPr>
        </p:nvSpPr>
        <p:spPr/>
        <p:txBody>
          <a:bodyPr/>
          <a:lstStyle/>
          <a:p>
            <a:r>
              <a:rPr lang="en-US"/>
              <a:t>Monitor success metrics</a:t>
            </a:r>
          </a:p>
          <a:p>
            <a:r>
              <a:rPr lang="en-US"/>
              <a:t>Monitor market feedback</a:t>
            </a:r>
          </a:p>
          <a:p>
            <a:r>
              <a:rPr lang="en-US"/>
              <a:t>Monitor customer usage</a:t>
            </a:r>
          </a:p>
        </p:txBody>
      </p:sp>
      <p:sp>
        <p:nvSpPr>
          <p:cNvPr id="4" name="Text Placeholder 3">
            <a:extLst>
              <a:ext uri="{FF2B5EF4-FFF2-40B4-BE49-F238E27FC236}">
                <a16:creationId xmlns:a16="http://schemas.microsoft.com/office/drawing/2014/main" id="{B20A8432-B91C-384F-BEE0-EE7FFE1352E1}"/>
              </a:ext>
            </a:extLst>
          </p:cNvPr>
          <p:cNvSpPr>
            <a:spLocks noGrp="1"/>
          </p:cNvSpPr>
          <p:nvPr>
            <p:ph type="body" sz="quarter" idx="12"/>
          </p:nvPr>
        </p:nvSpPr>
        <p:spPr/>
        <p:txBody>
          <a:bodyPr/>
          <a:lstStyle/>
          <a:p>
            <a:r>
              <a:rPr lang="en-US"/>
              <a:t>Determine launch activities </a:t>
            </a:r>
          </a:p>
          <a:p>
            <a:r>
              <a:rPr lang="en-US"/>
              <a:t>Develop readiness plans</a:t>
            </a:r>
          </a:p>
          <a:p>
            <a:r>
              <a:rPr lang="en-US"/>
              <a:t>Prioritize deliverables</a:t>
            </a:r>
          </a:p>
        </p:txBody>
      </p:sp>
      <p:sp>
        <p:nvSpPr>
          <p:cNvPr id="5" name="Text Placeholder 4">
            <a:extLst>
              <a:ext uri="{FF2B5EF4-FFF2-40B4-BE49-F238E27FC236}">
                <a16:creationId xmlns:a16="http://schemas.microsoft.com/office/drawing/2014/main" id="{7946294E-DA61-9B45-A1AA-E20E77F2179E}"/>
              </a:ext>
            </a:extLst>
          </p:cNvPr>
          <p:cNvSpPr>
            <a:spLocks noGrp="1"/>
          </p:cNvSpPr>
          <p:nvPr>
            <p:ph type="body" sz="quarter" idx="13"/>
          </p:nvPr>
        </p:nvSpPr>
        <p:spPr/>
        <p:txBody>
          <a:bodyPr/>
          <a:lstStyle/>
          <a:p>
            <a:r>
              <a:rPr lang="en-US"/>
              <a:t>Create business deliverables </a:t>
            </a:r>
          </a:p>
          <a:p>
            <a:r>
              <a:rPr lang="en-US"/>
              <a:t>Define success criteria</a:t>
            </a:r>
          </a:p>
          <a:p>
            <a:r>
              <a:rPr lang="en-US"/>
              <a:t>Get go ahead to proceed</a:t>
            </a:r>
          </a:p>
        </p:txBody>
      </p:sp>
      <p:sp>
        <p:nvSpPr>
          <p:cNvPr id="6" name="Text Placeholder 5">
            <a:extLst>
              <a:ext uri="{FF2B5EF4-FFF2-40B4-BE49-F238E27FC236}">
                <a16:creationId xmlns:a16="http://schemas.microsoft.com/office/drawing/2014/main" id="{33E57727-4FF4-5842-888E-4FD1C11E4170}"/>
              </a:ext>
            </a:extLst>
          </p:cNvPr>
          <p:cNvSpPr>
            <a:spLocks noGrp="1"/>
          </p:cNvSpPr>
          <p:nvPr>
            <p:ph type="body" sz="quarter" idx="14"/>
          </p:nvPr>
        </p:nvSpPr>
        <p:spPr/>
        <p:txBody>
          <a:bodyPr/>
          <a:lstStyle/>
          <a:p>
            <a:r>
              <a:rPr lang="en-US"/>
              <a:t>Describe personas and problems</a:t>
            </a:r>
          </a:p>
          <a:p>
            <a:r>
              <a:rPr lang="en-US"/>
              <a:t>Define acceptance criteria</a:t>
            </a:r>
          </a:p>
          <a:p>
            <a:r>
              <a:rPr lang="en-US"/>
              <a:t>Roadmap initiatives or epics</a:t>
            </a:r>
          </a:p>
        </p:txBody>
      </p:sp>
      <p:sp>
        <p:nvSpPr>
          <p:cNvPr id="7" name="Text Placeholder 6">
            <a:extLst>
              <a:ext uri="{FF2B5EF4-FFF2-40B4-BE49-F238E27FC236}">
                <a16:creationId xmlns:a16="http://schemas.microsoft.com/office/drawing/2014/main" id="{6FA31D37-89CD-3447-8FF1-75567E3B04AC}"/>
              </a:ext>
            </a:extLst>
          </p:cNvPr>
          <p:cNvSpPr>
            <a:spLocks noGrp="1"/>
          </p:cNvSpPr>
          <p:nvPr>
            <p:ph type="body" sz="quarter" idx="15"/>
          </p:nvPr>
        </p:nvSpPr>
        <p:spPr/>
        <p:txBody>
          <a:bodyPr/>
          <a:lstStyle/>
          <a:p>
            <a:r>
              <a:rPr lang="en-US"/>
              <a:t>Prioritize deliverables</a:t>
            </a:r>
          </a:p>
          <a:p>
            <a:r>
              <a:rPr lang="en-US"/>
              <a:t>Formalize acceptance</a:t>
            </a:r>
          </a:p>
          <a:p>
            <a:r>
              <a:rPr lang="en-US"/>
              <a:t>Communicate status</a:t>
            </a:r>
          </a:p>
        </p:txBody>
      </p:sp>
      <p:sp>
        <p:nvSpPr>
          <p:cNvPr id="8" name="Rectangle 7">
            <a:extLst>
              <a:ext uri="{FF2B5EF4-FFF2-40B4-BE49-F238E27FC236}">
                <a16:creationId xmlns:a16="http://schemas.microsoft.com/office/drawing/2014/main" id="{94638638-9FE9-63DF-62E0-8FC2CD145774}"/>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1703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childTnLst>
                                    <p:set>
                                      <p:cBhvr>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childTnLst>
                                    <p:set>
                                      <p:cBhvr>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childTnLst>
                                    <p:set>
                                      <p:cBhvr>
                                        <p:cTn id="35" dur="indefinite"/>
                                        <p:tgtEl>
                                          <p:spTgt spid="7"/>
                                        </p:tgtEl>
                                        <p:attrNameLst>
                                          <p:attrName>style.opacity</p:attrName>
                                        </p:attrNameLst>
                                      </p:cBhvr>
                                      <p:to>
                                        <p:strVal val="0.5"/>
                                      </p:to>
                                    </p:set>
                                    <p:animEffect filter="image" prLst="opacity: 0.5">
                                      <p:cBhvr rctx="IE">
                                        <p:cTn id="36" dur="indefinite"/>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p:cTn id="43" dur="indefinite"/>
                                        <p:tgtEl>
                                          <p:spTgt spid="4"/>
                                        </p:tgtEl>
                                        <p:attrNameLst>
                                          <p:attrName>style.opacity</p:attrName>
                                        </p:attrNameLst>
                                      </p:cBhvr>
                                      <p:to>
                                        <p:strVal val="0.5"/>
                                      </p:to>
                                    </p:set>
                                    <p:animEffect filter="image" prLst="opacity: 0.5">
                                      <p:cBhvr rctx="IE">
                                        <p:cTn id="44" dur="indefinite"/>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1" nodeType="clickEffect">
                                  <p:stCondLst>
                                    <p:cond delay="0"/>
                                  </p:stCondLst>
                                  <p:childTnLst>
                                    <p:set>
                                      <p:cBhvr>
                                        <p:cTn id="51" dur="indefinite"/>
                                        <p:tgtEl>
                                          <p:spTgt spid="3"/>
                                        </p:tgtEl>
                                        <p:attrNameLst>
                                          <p:attrName>style.opacity</p:attrName>
                                        </p:attrNameLst>
                                      </p:cBhvr>
                                      <p:to>
                                        <p:strVal val="0.5"/>
                                      </p:to>
                                    </p:set>
                                    <p:animEffect filter="image" prLst="opacity: 0.5">
                                      <p:cBhvr rctx="IE">
                                        <p:cTn id="52"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8BAB7-4F91-1AF4-A68E-57680FEA768C}"/>
              </a:ext>
            </a:extLst>
          </p:cNvPr>
          <p:cNvSpPr>
            <a:spLocks noGrp="1"/>
          </p:cNvSpPr>
          <p:nvPr>
            <p:ph type="title"/>
          </p:nvPr>
        </p:nvSpPr>
        <p:spPr/>
        <p:txBody>
          <a:bodyPr/>
          <a:lstStyle/>
          <a:p>
            <a:r>
              <a:rPr lang="en-US"/>
              <a:t>Quartz Process Canvas </a:t>
            </a:r>
          </a:p>
        </p:txBody>
      </p:sp>
      <p:graphicFrame>
        <p:nvGraphicFramePr>
          <p:cNvPr id="9" name="Table Placeholder 8">
            <a:extLst>
              <a:ext uri="{FF2B5EF4-FFF2-40B4-BE49-F238E27FC236}">
                <a16:creationId xmlns:a16="http://schemas.microsoft.com/office/drawing/2014/main" id="{043873BE-FB94-809F-0473-D2C41E4A749F}"/>
              </a:ext>
            </a:extLst>
          </p:cNvPr>
          <p:cNvGraphicFramePr>
            <a:graphicFrameLocks noGrp="1"/>
          </p:cNvGraphicFramePr>
          <p:nvPr>
            <p:ph type="tbl" sz="quarter" idx="10"/>
          </p:nvPr>
        </p:nvGraphicFramePr>
        <p:xfrm>
          <a:off x="1828800" y="1304925"/>
          <a:ext cx="6858000" cy="333216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3068763190"/>
                    </a:ext>
                  </a:extLst>
                </a:gridCol>
                <a:gridCol w="1371600">
                  <a:extLst>
                    <a:ext uri="{9D8B030D-6E8A-4147-A177-3AD203B41FA5}">
                      <a16:colId xmlns:a16="http://schemas.microsoft.com/office/drawing/2014/main" val="933064116"/>
                    </a:ext>
                  </a:extLst>
                </a:gridCol>
                <a:gridCol w="1371600">
                  <a:extLst>
                    <a:ext uri="{9D8B030D-6E8A-4147-A177-3AD203B41FA5}">
                      <a16:colId xmlns:a16="http://schemas.microsoft.com/office/drawing/2014/main" val="3129888217"/>
                    </a:ext>
                  </a:extLst>
                </a:gridCol>
                <a:gridCol w="1371600">
                  <a:extLst>
                    <a:ext uri="{9D8B030D-6E8A-4147-A177-3AD203B41FA5}">
                      <a16:colId xmlns:a16="http://schemas.microsoft.com/office/drawing/2014/main" val="41681366"/>
                    </a:ext>
                  </a:extLst>
                </a:gridCol>
                <a:gridCol w="1371600">
                  <a:extLst>
                    <a:ext uri="{9D8B030D-6E8A-4147-A177-3AD203B41FA5}">
                      <a16:colId xmlns:a16="http://schemas.microsoft.com/office/drawing/2014/main" val="162045150"/>
                    </a:ext>
                  </a:extLst>
                </a:gridCol>
              </a:tblGrid>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9949433"/>
                  </a:ext>
                </a:extLst>
              </a:tr>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15781972"/>
                  </a:ext>
                </a:extLst>
              </a:tr>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41460725"/>
                  </a:ext>
                </a:extLst>
              </a:tr>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55961248"/>
                  </a:ext>
                </a:extLst>
              </a:tr>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49986157"/>
                  </a:ext>
                </a:extLst>
              </a:tr>
              <a:tr h="55536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81995364"/>
                  </a:ext>
                </a:extLst>
              </a:tr>
            </a:tbl>
          </a:graphicData>
        </a:graphic>
      </p:graphicFrame>
      <p:sp>
        <p:nvSpPr>
          <p:cNvPr id="13" name="TextBox 12">
            <a:extLst>
              <a:ext uri="{FF2B5EF4-FFF2-40B4-BE49-F238E27FC236}">
                <a16:creationId xmlns:a16="http://schemas.microsoft.com/office/drawing/2014/main" id="{7899826F-ED31-99C9-595B-FABEE85F405F}"/>
              </a:ext>
            </a:extLst>
          </p:cNvPr>
          <p:cNvSpPr txBox="1"/>
          <p:nvPr/>
        </p:nvSpPr>
        <p:spPr>
          <a:xfrm>
            <a:off x="374650" y="451917"/>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Tree>
    <p:extLst>
      <p:ext uri="{BB962C8B-B14F-4D97-AF65-F5344CB8AC3E}">
        <p14:creationId xmlns:p14="http://schemas.microsoft.com/office/powerpoint/2010/main" val="284797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8BAB7-4F91-1AF4-A68E-57680FEA768C}"/>
              </a:ext>
            </a:extLst>
          </p:cNvPr>
          <p:cNvSpPr>
            <a:spLocks noGrp="1"/>
          </p:cNvSpPr>
          <p:nvPr>
            <p:ph type="title"/>
          </p:nvPr>
        </p:nvSpPr>
        <p:spPr/>
        <p:txBody>
          <a:bodyPr/>
          <a:lstStyle/>
          <a:p>
            <a:r>
              <a:rPr lang="en-US"/>
              <a:t>Quartz Process Canvas </a:t>
            </a:r>
          </a:p>
        </p:txBody>
      </p:sp>
      <p:graphicFrame>
        <p:nvGraphicFramePr>
          <p:cNvPr id="9" name="Table Placeholder 8">
            <a:extLst>
              <a:ext uri="{FF2B5EF4-FFF2-40B4-BE49-F238E27FC236}">
                <a16:creationId xmlns:a16="http://schemas.microsoft.com/office/drawing/2014/main" id="{043873BE-FB94-809F-0473-D2C41E4A749F}"/>
              </a:ext>
            </a:extLst>
          </p:cNvPr>
          <p:cNvGraphicFramePr>
            <a:graphicFrameLocks noGrp="1"/>
          </p:cNvGraphicFramePr>
          <p:nvPr>
            <p:ph type="tbl" sz="quarter" idx="10"/>
          </p:nvPr>
        </p:nvGraphicFramePr>
        <p:xfrm>
          <a:off x="1828800" y="1304925"/>
          <a:ext cx="6858000" cy="3335338"/>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3068763190"/>
                    </a:ext>
                  </a:extLst>
                </a:gridCol>
                <a:gridCol w="1371600">
                  <a:extLst>
                    <a:ext uri="{9D8B030D-6E8A-4147-A177-3AD203B41FA5}">
                      <a16:colId xmlns:a16="http://schemas.microsoft.com/office/drawing/2014/main" val="933064116"/>
                    </a:ext>
                  </a:extLst>
                </a:gridCol>
                <a:gridCol w="1371600">
                  <a:extLst>
                    <a:ext uri="{9D8B030D-6E8A-4147-A177-3AD203B41FA5}">
                      <a16:colId xmlns:a16="http://schemas.microsoft.com/office/drawing/2014/main" val="3129888217"/>
                    </a:ext>
                  </a:extLst>
                </a:gridCol>
                <a:gridCol w="1371600">
                  <a:extLst>
                    <a:ext uri="{9D8B030D-6E8A-4147-A177-3AD203B41FA5}">
                      <a16:colId xmlns:a16="http://schemas.microsoft.com/office/drawing/2014/main" val="41681366"/>
                    </a:ext>
                  </a:extLst>
                </a:gridCol>
                <a:gridCol w="1371600">
                  <a:extLst>
                    <a:ext uri="{9D8B030D-6E8A-4147-A177-3AD203B41FA5}">
                      <a16:colId xmlns:a16="http://schemas.microsoft.com/office/drawing/2014/main" val="162045150"/>
                    </a:ext>
                  </a:extLst>
                </a:gridCol>
              </a:tblGrid>
              <a:tr h="555360">
                <a:tc>
                  <a:txBody>
                    <a:bodyPr/>
                    <a:lstStyle/>
                    <a:p>
                      <a:pPr algn="l"/>
                      <a:r>
                        <a:rPr lang="en-US" sz="900"/>
                        <a:t>DEFINE initiatives</a:t>
                      </a:r>
                    </a:p>
                  </a:txBody>
                  <a:tcPr anchor="ctr"/>
                </a:tc>
                <a:tc>
                  <a:txBody>
                    <a:bodyPr/>
                    <a:lstStyle/>
                    <a:p>
                      <a:pPr algn="l"/>
                      <a:r>
                        <a:rPr lang="en-US" sz="900"/>
                        <a:t>Identify industries, segments, personas, and problems</a:t>
                      </a:r>
                    </a:p>
                  </a:txBody>
                  <a:tcPr anchor="ctr"/>
                </a:tc>
                <a:tc>
                  <a:txBody>
                    <a:bodyPr/>
                    <a:lstStyle/>
                    <a:p>
                      <a:pPr algn="l"/>
                      <a:r>
                        <a:rPr lang="en-US" sz="900"/>
                        <a:t>Define the initiative</a:t>
                      </a:r>
                    </a:p>
                  </a:txBody>
                  <a:tcPr anchor="ctr"/>
                </a:tc>
                <a:tc>
                  <a:txBody>
                    <a:bodyPr/>
                    <a:lstStyle/>
                    <a:p>
                      <a:pPr algn="l"/>
                      <a:r>
                        <a:rPr lang="en-US" sz="900"/>
                        <a:t>Product Brief</a:t>
                      </a:r>
                    </a:p>
                  </a:txBody>
                  <a:tcPr anchor="ctr"/>
                </a:tc>
                <a:tc>
                  <a:txBody>
                    <a:bodyPr/>
                    <a:lstStyle/>
                    <a:p>
                      <a:pPr algn="l"/>
                      <a:r>
                        <a:rPr lang="en-US" sz="900"/>
                        <a:t>Go/No-Go to Commit</a:t>
                      </a:r>
                    </a:p>
                  </a:txBody>
                  <a:tcPr anchor="ctr"/>
                </a:tc>
                <a:extLst>
                  <a:ext uri="{0D108BD9-81ED-4DB2-BD59-A6C34878D82A}">
                    <a16:rowId xmlns:a16="http://schemas.microsoft.com/office/drawing/2014/main" val="3309949433"/>
                  </a:ext>
                </a:extLst>
              </a:tr>
              <a:tr h="555360">
                <a:tc>
                  <a:txBody>
                    <a:bodyPr/>
                    <a:lstStyle/>
                    <a:p>
                      <a:pPr algn="l"/>
                      <a:r>
                        <a:rPr lang="en-US" sz="900"/>
                        <a:t>COMMIT to the initiative</a:t>
                      </a:r>
                    </a:p>
                  </a:txBody>
                  <a:tcPr anchor="ctr"/>
                </a:tc>
                <a:tc>
                  <a:txBody>
                    <a:bodyPr/>
                    <a:lstStyle/>
                    <a:p>
                      <a:pPr algn="l"/>
                      <a:r>
                        <a:rPr lang="en-US" sz="900"/>
                        <a:t>Size the market opportunity</a:t>
                      </a:r>
                    </a:p>
                  </a:txBody>
                  <a:tcPr anchor="ctr"/>
                </a:tc>
                <a:tc>
                  <a:txBody>
                    <a:bodyPr/>
                    <a:lstStyle/>
                    <a:p>
                      <a:pPr algn="l"/>
                      <a:r>
                        <a:rPr lang="en-US" sz="900"/>
                        <a:t>Create the business deliverables including roadmap and financials</a:t>
                      </a:r>
                    </a:p>
                  </a:txBody>
                  <a:tcPr anchor="ctr"/>
                </a:tc>
                <a:tc>
                  <a:txBody>
                    <a:bodyPr/>
                    <a:lstStyle/>
                    <a:p>
                      <a:pPr algn="l"/>
                      <a:r>
                        <a:rPr lang="en-US" sz="900"/>
                        <a:t>Business Plan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Go/No-Go to Describe</a:t>
                      </a:r>
                    </a:p>
                  </a:txBody>
                  <a:tcPr anchor="ctr"/>
                </a:tc>
                <a:extLst>
                  <a:ext uri="{0D108BD9-81ED-4DB2-BD59-A6C34878D82A}">
                    <a16:rowId xmlns:a16="http://schemas.microsoft.com/office/drawing/2014/main" val="715781972"/>
                  </a:ext>
                </a:extLst>
              </a:tr>
              <a:tr h="555360">
                <a:tc>
                  <a:txBody>
                    <a:bodyPr/>
                    <a:lstStyle/>
                    <a:p>
                      <a:pPr algn="l"/>
                      <a:r>
                        <a:rPr lang="en-US" sz="900"/>
                        <a:t>DESCRIBE the problems</a:t>
                      </a:r>
                    </a:p>
                  </a:txBody>
                  <a:tcPr anchor="ctr"/>
                </a:tc>
                <a:tc>
                  <a:txBody>
                    <a:bodyPr/>
                    <a:lstStyle/>
                    <a:p>
                      <a:pPr algn="l"/>
                      <a:r>
                        <a:rPr lang="en-US" sz="900"/>
                        <a:t>Conduct discovery to learn key problem scenarios</a:t>
                      </a:r>
                    </a:p>
                  </a:txBody>
                  <a:tcPr anchor="ctr"/>
                </a:tc>
                <a:tc>
                  <a:txBody>
                    <a:bodyPr/>
                    <a:lstStyle/>
                    <a:p>
                      <a:pPr algn="l"/>
                      <a:r>
                        <a:rPr lang="en-US" sz="900"/>
                        <a:t>Define personas and problems</a:t>
                      </a:r>
                    </a:p>
                  </a:txBody>
                  <a:tcPr anchor="ctr"/>
                </a:tc>
                <a:tc>
                  <a:txBody>
                    <a:bodyPr/>
                    <a:lstStyle/>
                    <a:p>
                      <a:pPr algn="l"/>
                      <a:r>
                        <a:rPr lang="en-US" sz="900"/>
                        <a:t>Prioritized Backlog</a:t>
                      </a:r>
                    </a:p>
                  </a:txBody>
                  <a:tcPr anchor="ctr"/>
                </a:tc>
                <a:tc>
                  <a:txBody>
                    <a:bodyPr/>
                    <a:lstStyle/>
                    <a:p>
                      <a:pPr algn="l"/>
                      <a:r>
                        <a:rPr lang="en-US" sz="900"/>
                        <a:t>Verify readiness of stories</a:t>
                      </a:r>
                    </a:p>
                  </a:txBody>
                  <a:tcPr anchor="ctr"/>
                </a:tc>
                <a:extLst>
                  <a:ext uri="{0D108BD9-81ED-4DB2-BD59-A6C34878D82A}">
                    <a16:rowId xmlns:a16="http://schemas.microsoft.com/office/drawing/2014/main" val="3741460725"/>
                  </a:ext>
                </a:extLst>
              </a:tr>
              <a:tr h="555360">
                <a:tc>
                  <a:txBody>
                    <a:bodyPr/>
                    <a:lstStyle/>
                    <a:p>
                      <a:pPr algn="l"/>
                      <a:r>
                        <a:rPr lang="en-US" sz="900"/>
                        <a:t>CREATE the solution</a:t>
                      </a:r>
                    </a:p>
                  </a:txBody>
                  <a:tcPr anchor="ctr"/>
                </a:tc>
                <a:tc>
                  <a:txBody>
                    <a:bodyPr/>
                    <a:lstStyle/>
                    <a:p>
                      <a:pPr algn="l"/>
                      <a:r>
                        <a:rPr lang="en-US" sz="900"/>
                        <a:t>Validate proposed functionality</a:t>
                      </a:r>
                    </a:p>
                  </a:txBody>
                  <a:tcPr anchor="ctr"/>
                </a:tc>
                <a:tc>
                  <a:txBody>
                    <a:bodyPr/>
                    <a:lstStyle/>
                    <a:p>
                      <a:pPr algn="l"/>
                      <a:r>
                        <a:rPr lang="en-US" sz="900"/>
                        <a:t>Prioritize the list of potential capabilities</a:t>
                      </a:r>
                    </a:p>
                  </a:txBody>
                  <a:tcPr anchor="ctr"/>
                </a:tc>
                <a:tc>
                  <a:txBody>
                    <a:bodyPr/>
                    <a:lstStyle/>
                    <a:p>
                      <a:pPr algn="l"/>
                      <a:r>
                        <a:rPr lang="en-US" sz="900"/>
                        <a:t>Release Plan</a:t>
                      </a:r>
                    </a:p>
                  </a:txBody>
                  <a:tcPr anchor="ctr"/>
                </a:tc>
                <a:tc>
                  <a:txBody>
                    <a:bodyPr/>
                    <a:lstStyle/>
                    <a:p>
                      <a:pPr algn="l"/>
                      <a:r>
                        <a:rPr lang="en-US" sz="900"/>
                        <a:t>Accept completed work</a:t>
                      </a:r>
                    </a:p>
                  </a:txBody>
                  <a:tcPr anchor="ctr"/>
                </a:tc>
                <a:extLst>
                  <a:ext uri="{0D108BD9-81ED-4DB2-BD59-A6C34878D82A}">
                    <a16:rowId xmlns:a16="http://schemas.microsoft.com/office/drawing/2014/main" val="2555961248"/>
                  </a:ext>
                </a:extLst>
              </a:tr>
              <a:tr h="555360">
                <a:tc>
                  <a:txBody>
                    <a:bodyPr/>
                    <a:lstStyle/>
                    <a:p>
                      <a:pPr algn="l"/>
                      <a:r>
                        <a:rPr lang="en-US" sz="900"/>
                        <a:t>PREPARE the organization</a:t>
                      </a:r>
                    </a:p>
                  </a:txBody>
                  <a:tcPr anchor="ctr"/>
                </a:tc>
                <a:tc>
                  <a:txBody>
                    <a:bodyPr/>
                    <a:lstStyle/>
                    <a:p>
                      <a:pPr algn="l"/>
                      <a:r>
                        <a:rPr lang="en-US" sz="900"/>
                        <a:t>Understand the resources needed to deliver</a:t>
                      </a:r>
                    </a:p>
                  </a:txBody>
                  <a:tcPr anchor="ctr"/>
                </a:tc>
                <a:tc>
                  <a:txBody>
                    <a:bodyPr/>
                    <a:lstStyle/>
                    <a:p>
                      <a:pPr algn="l"/>
                      <a:r>
                        <a:rPr lang="en-US" sz="900"/>
                        <a:t>Propose the scope of launch and readiness planning</a:t>
                      </a:r>
                    </a:p>
                  </a:txBody>
                  <a:tcPr anchor="ctr"/>
                </a:tc>
                <a:tc>
                  <a:txBody>
                    <a:bodyPr/>
                    <a:lstStyle/>
                    <a:p>
                      <a:pPr algn="l"/>
                      <a:r>
                        <a:rPr lang="en-US" sz="900"/>
                        <a:t>Launch Plan</a:t>
                      </a:r>
                    </a:p>
                  </a:txBody>
                  <a:tcPr anchor="ctr"/>
                </a:tc>
                <a:tc>
                  <a:txBody>
                    <a:bodyPr/>
                    <a:lstStyle/>
                    <a:p>
                      <a:pPr algn="l"/>
                      <a:r>
                        <a:rPr lang="en-US" sz="900"/>
                        <a:t>Go/No-Go</a:t>
                      </a:r>
                    </a:p>
                  </a:txBody>
                  <a:tcPr anchor="ctr"/>
                </a:tc>
                <a:extLst>
                  <a:ext uri="{0D108BD9-81ED-4DB2-BD59-A6C34878D82A}">
                    <a16:rowId xmlns:a16="http://schemas.microsoft.com/office/drawing/2014/main" val="1849986157"/>
                  </a:ext>
                </a:extLst>
              </a:tr>
              <a:tr h="555360">
                <a:tc>
                  <a:txBody>
                    <a:bodyPr/>
                    <a:lstStyle/>
                    <a:p>
                      <a:pPr algn="l"/>
                      <a:r>
                        <a:rPr lang="en-US" sz="900"/>
                        <a:t>DELIVER to the market</a:t>
                      </a:r>
                    </a:p>
                  </a:txBody>
                  <a:tcPr anchor="ctr"/>
                </a:tc>
                <a:tc>
                  <a:txBody>
                    <a:bodyPr/>
                    <a:lstStyle/>
                    <a:p>
                      <a:pPr algn="l"/>
                      <a:r>
                        <a:rPr lang="en-US" sz="900"/>
                        <a:t>Monitor product success metrics</a:t>
                      </a:r>
                    </a:p>
                  </a:txBody>
                  <a:tcPr anchor="ctr"/>
                </a:tc>
                <a:tc>
                  <a:txBody>
                    <a:bodyPr/>
                    <a:lstStyle/>
                    <a:p>
                      <a:pPr marL="0" algn="l" rtl="0" eaLnBrk="1" fontAlgn="b" latinLnBrk="0" hangingPunct="1"/>
                      <a:r>
                        <a:rPr kumimoji="0" lang="en-US" sz="900" kern="1200">
                          <a:solidFill>
                            <a:schemeClr val="dk1"/>
                          </a:solidFill>
                          <a:latin typeface="+mn-lt"/>
                          <a:ea typeface="+mn-ea"/>
                          <a:cs typeface="+mn-cs"/>
                        </a:rPr>
                        <a:t>Analyze buyer and user journeys</a:t>
                      </a:r>
                    </a:p>
                  </a:txBody>
                  <a:tcPr anchor="ctr"/>
                </a:tc>
                <a:tc>
                  <a:txBody>
                    <a:bodyPr/>
                    <a:lstStyle/>
                    <a:p>
                      <a:pPr algn="l"/>
                      <a:r>
                        <a:rPr lang="en-US" sz="900"/>
                        <a:t>Product Performance Dashboard</a:t>
                      </a:r>
                    </a:p>
                  </a:txBody>
                  <a:tcPr anchor="ctr"/>
                </a:tc>
                <a:tc>
                  <a:txBody>
                    <a:bodyPr/>
                    <a:lstStyle/>
                    <a:p>
                      <a:pPr algn="l"/>
                      <a:r>
                        <a:rPr lang="en-US" sz="900"/>
                        <a:t>Adjust plans based on insights</a:t>
                      </a:r>
                    </a:p>
                  </a:txBody>
                  <a:tcPr anchor="ctr"/>
                </a:tc>
                <a:extLst>
                  <a:ext uri="{0D108BD9-81ED-4DB2-BD59-A6C34878D82A}">
                    <a16:rowId xmlns:a16="http://schemas.microsoft.com/office/drawing/2014/main" val="2881995364"/>
                  </a:ext>
                </a:extLst>
              </a:tr>
            </a:tbl>
          </a:graphicData>
        </a:graphic>
      </p:graphicFrame>
      <p:sp>
        <p:nvSpPr>
          <p:cNvPr id="13" name="TextBox 12">
            <a:extLst>
              <a:ext uri="{FF2B5EF4-FFF2-40B4-BE49-F238E27FC236}">
                <a16:creationId xmlns:a16="http://schemas.microsoft.com/office/drawing/2014/main" id="{7899826F-ED31-99C9-595B-FABEE85F405F}"/>
              </a:ext>
            </a:extLst>
          </p:cNvPr>
          <p:cNvSpPr txBox="1"/>
          <p:nvPr/>
        </p:nvSpPr>
        <p:spPr>
          <a:xfrm>
            <a:off x="374650" y="451917"/>
            <a:ext cx="4945409" cy="201066"/>
          </a:xfrm>
          <a:prstGeom prst="rect">
            <a:avLst/>
          </a:prstGeom>
          <a:noFill/>
        </p:spPr>
        <p:txBody>
          <a:bodyPr wrap="square" rtlCol="0" anchor="ctr">
            <a:noAutofit/>
          </a:bodyPr>
          <a:lstStyle/>
          <a:p>
            <a:pPr algn="l"/>
            <a:r>
              <a:rPr lang="en-US" sz="900">
                <a:latin typeface="Calibri" panose="020F0502020204030204" pitchFamily="34" charset="0"/>
                <a:ea typeface="Century Gothic" charset="0"/>
                <a:cs typeface="Calibri" panose="020F0502020204030204" pitchFamily="34" charset="0"/>
              </a:rPr>
              <a:t>Identify the key activities, deliverables, and decisions in each organizational team</a:t>
            </a:r>
          </a:p>
        </p:txBody>
      </p:sp>
      <p:sp>
        <p:nvSpPr>
          <p:cNvPr id="5" name="Rectangle 4">
            <a:extLst>
              <a:ext uri="{FF2B5EF4-FFF2-40B4-BE49-F238E27FC236}">
                <a16:creationId xmlns:a16="http://schemas.microsoft.com/office/drawing/2014/main" id="{5B13BC5F-860C-0B7B-9C7B-863045999396}"/>
              </a:ext>
            </a:extLst>
          </p:cNvPr>
          <p:cNvSpPr/>
          <p:nvPr/>
        </p:nvSpPr>
        <p:spPr>
          <a:xfrm>
            <a:off x="-1" y="0"/>
            <a:ext cx="380815" cy="4629150"/>
          </a:xfrm>
          <a:prstGeom prst="rect">
            <a:avLst/>
          </a:prstGeom>
          <a:solidFill>
            <a:schemeClr val="tx1"/>
          </a:solidFill>
          <a:ln>
            <a:noFill/>
          </a:ln>
          <a:effectLst/>
        </p:spPr>
        <p:txBody>
          <a:bodyPr vert="vert270" wrap="square" lIns="91440" tIns="45720" rIns="91440" bIns="45720" rtlCol="0" anchor="ctr">
            <a:noAutofit/>
          </a:bodyPr>
          <a:lstStyle/>
          <a:p>
            <a:pPr algn="ctr"/>
            <a:r>
              <a:rPr lang="en-US" sz="2400" b="0" cap="none" spc="0">
                <a:ln w="0">
                  <a:noFill/>
                </a:ln>
                <a:solidFill>
                  <a:schemeClr val="bg1"/>
                </a:solidFill>
                <a:latin typeface="+mn-lt"/>
              </a:rPr>
              <a:t>EXAMPLE</a:t>
            </a:r>
          </a:p>
        </p:txBody>
      </p:sp>
    </p:spTree>
    <p:extLst>
      <p:ext uri="{BB962C8B-B14F-4D97-AF65-F5344CB8AC3E}">
        <p14:creationId xmlns:p14="http://schemas.microsoft.com/office/powerpoint/2010/main" val="401470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B2771B-1F71-F04D-D26E-374E5B001197}"/>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1FA4A3F2-F445-65DF-840B-09D85E53BF32}"/>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CA32406C-0F52-E60B-B416-7943C3813163}"/>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ACD8A241-60B0-A616-52FF-B6709E116A96}"/>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1FD409A8-D59B-92AD-110B-48CE6A24E4DF}"/>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2F683490-7F09-2184-DC7E-3801C9ECC5DC}"/>
              </a:ext>
            </a:extLst>
          </p:cNvPr>
          <p:cNvSpPr>
            <a:spLocks noGrp="1"/>
          </p:cNvSpPr>
          <p:nvPr>
            <p:ph type="body" sz="quarter" idx="20"/>
          </p:nvPr>
        </p:nvSpPr>
        <p:spPr/>
        <p:txBody>
          <a:bodyPr/>
          <a:lstStyle/>
          <a:p>
            <a:endParaRPr lang="en-US"/>
          </a:p>
        </p:txBody>
      </p:sp>
      <p:sp>
        <p:nvSpPr>
          <p:cNvPr id="8" name="Text Placeholder 7">
            <a:extLst>
              <a:ext uri="{FF2B5EF4-FFF2-40B4-BE49-F238E27FC236}">
                <a16:creationId xmlns:a16="http://schemas.microsoft.com/office/drawing/2014/main" id="{9433C977-68C1-E77E-CCCB-433124CD47D1}"/>
              </a:ext>
            </a:extLst>
          </p:cNvPr>
          <p:cNvSpPr>
            <a:spLocks noGrp="1"/>
          </p:cNvSpPr>
          <p:nvPr>
            <p:ph type="body" sz="quarter" idx="22"/>
          </p:nvPr>
        </p:nvSpPr>
        <p:spPr/>
        <p:txBody>
          <a:bodyPr/>
          <a:lstStyle/>
          <a:p>
            <a:endParaRPr lang="en-US"/>
          </a:p>
        </p:txBody>
      </p:sp>
      <p:sp>
        <p:nvSpPr>
          <p:cNvPr id="9" name="Text Placeholder 8">
            <a:extLst>
              <a:ext uri="{FF2B5EF4-FFF2-40B4-BE49-F238E27FC236}">
                <a16:creationId xmlns:a16="http://schemas.microsoft.com/office/drawing/2014/main" id="{1D17669F-6000-47F0-9906-F2943CCF0DC8}"/>
              </a:ext>
            </a:extLst>
          </p:cNvPr>
          <p:cNvSpPr>
            <a:spLocks noGrp="1"/>
          </p:cNvSpPr>
          <p:nvPr>
            <p:ph type="body" sz="quarter" idx="23"/>
          </p:nvPr>
        </p:nvSpPr>
        <p:spPr/>
        <p:txBody>
          <a:bodyPr/>
          <a:lstStyle/>
          <a:p>
            <a:endParaRPr lang="en-US"/>
          </a:p>
        </p:txBody>
      </p:sp>
      <p:sp>
        <p:nvSpPr>
          <p:cNvPr id="10" name="Text Placeholder 9">
            <a:extLst>
              <a:ext uri="{FF2B5EF4-FFF2-40B4-BE49-F238E27FC236}">
                <a16:creationId xmlns:a16="http://schemas.microsoft.com/office/drawing/2014/main" id="{E5E6D609-2835-CD84-8645-27BF4111060B}"/>
              </a:ext>
            </a:extLst>
          </p:cNvPr>
          <p:cNvSpPr>
            <a:spLocks noGrp="1"/>
          </p:cNvSpPr>
          <p:nvPr>
            <p:ph type="body" sz="quarter" idx="25"/>
          </p:nvPr>
        </p:nvSpPr>
        <p:spPr/>
        <p:txBody>
          <a:bodyPr/>
          <a:lstStyle/>
          <a:p>
            <a:endParaRPr lang="en-US"/>
          </a:p>
        </p:txBody>
      </p:sp>
      <p:sp>
        <p:nvSpPr>
          <p:cNvPr id="12" name="Text Placeholder 11">
            <a:extLst>
              <a:ext uri="{FF2B5EF4-FFF2-40B4-BE49-F238E27FC236}">
                <a16:creationId xmlns:a16="http://schemas.microsoft.com/office/drawing/2014/main" id="{B857A2AF-EFB9-FA81-2882-E587B242BC17}"/>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7D0D7C4E-68A5-8D4B-8FB7-F06EB311BC84}"/>
              </a:ext>
            </a:extLst>
          </p:cNvPr>
          <p:cNvSpPr>
            <a:spLocks noGrp="1"/>
          </p:cNvSpPr>
          <p:nvPr>
            <p:ph type="body" sz="quarter" idx="31"/>
          </p:nvPr>
        </p:nvSpPr>
        <p:spPr/>
        <p:txBody>
          <a:bodyPr/>
          <a:lstStyle/>
          <a:p>
            <a:endParaRPr lang="en-US"/>
          </a:p>
        </p:txBody>
      </p:sp>
      <p:sp>
        <p:nvSpPr>
          <p:cNvPr id="11" name="Text Placeholder 10">
            <a:extLst>
              <a:ext uri="{FF2B5EF4-FFF2-40B4-BE49-F238E27FC236}">
                <a16:creationId xmlns:a16="http://schemas.microsoft.com/office/drawing/2014/main" id="{1BA214CF-D786-1DBE-040B-446C5377BAE6}"/>
              </a:ext>
            </a:extLst>
          </p:cNvPr>
          <p:cNvSpPr>
            <a:spLocks noGrp="1"/>
          </p:cNvSpPr>
          <p:nvPr>
            <p:ph type="body" sz="quarter" idx="26"/>
          </p:nvPr>
        </p:nvSpPr>
        <p:spPr/>
        <p:txBody>
          <a:bodyPr>
            <a:normAutofit lnSpcReduction="10000"/>
          </a:bodyPr>
          <a:lstStyle/>
          <a:p>
            <a:endParaRPr lang="en-US"/>
          </a:p>
        </p:txBody>
      </p:sp>
      <p:sp>
        <p:nvSpPr>
          <p:cNvPr id="15" name="Text Placeholder 14">
            <a:extLst>
              <a:ext uri="{FF2B5EF4-FFF2-40B4-BE49-F238E27FC236}">
                <a16:creationId xmlns:a16="http://schemas.microsoft.com/office/drawing/2014/main" id="{FBB364A1-137E-C065-2E5C-A3CDFE2B5161}"/>
              </a:ext>
            </a:extLst>
          </p:cNvPr>
          <p:cNvSpPr>
            <a:spLocks noGrp="1"/>
          </p:cNvSpPr>
          <p:nvPr>
            <p:ph type="body" sz="quarter" idx="33"/>
          </p:nvPr>
        </p:nvSpPr>
        <p:spPr/>
        <p:txBody>
          <a:bodyPr/>
          <a:lstStyle/>
          <a:p>
            <a:endParaRPr lang="en-US"/>
          </a:p>
        </p:txBody>
      </p:sp>
      <p:sp>
        <p:nvSpPr>
          <p:cNvPr id="14" name="Text Placeholder 13">
            <a:extLst>
              <a:ext uri="{FF2B5EF4-FFF2-40B4-BE49-F238E27FC236}">
                <a16:creationId xmlns:a16="http://schemas.microsoft.com/office/drawing/2014/main" id="{841564F6-40A1-01DF-E8EB-DF5410002BA1}"/>
              </a:ext>
            </a:extLst>
          </p:cNvPr>
          <p:cNvSpPr>
            <a:spLocks noGrp="1"/>
          </p:cNvSpPr>
          <p:nvPr>
            <p:ph type="body" sz="quarter" idx="32"/>
          </p:nvPr>
        </p:nvSpPr>
        <p:spPr/>
        <p:txBody>
          <a:bodyPr/>
          <a:lstStyle/>
          <a:p>
            <a:endParaRPr lang="en-US"/>
          </a:p>
        </p:txBody>
      </p:sp>
      <p:sp>
        <p:nvSpPr>
          <p:cNvPr id="16" name="Text Placeholder 15">
            <a:extLst>
              <a:ext uri="{FF2B5EF4-FFF2-40B4-BE49-F238E27FC236}">
                <a16:creationId xmlns:a16="http://schemas.microsoft.com/office/drawing/2014/main" id="{9AE76947-30BD-A5C8-25F6-9FDC5709961A}"/>
              </a:ext>
            </a:extLst>
          </p:cNvPr>
          <p:cNvSpPr>
            <a:spLocks noGrp="1"/>
          </p:cNvSpPr>
          <p:nvPr>
            <p:ph type="body" sz="quarter" idx="34"/>
          </p:nvPr>
        </p:nvSpPr>
        <p:spPr/>
        <p:txBody>
          <a:bodyPr/>
          <a:lstStyle/>
          <a:p>
            <a:endParaRPr lang="en-US"/>
          </a:p>
        </p:txBody>
      </p:sp>
      <p:sp>
        <p:nvSpPr>
          <p:cNvPr id="17" name="Text Placeholder 16">
            <a:extLst>
              <a:ext uri="{FF2B5EF4-FFF2-40B4-BE49-F238E27FC236}">
                <a16:creationId xmlns:a16="http://schemas.microsoft.com/office/drawing/2014/main" id="{EF1ACE82-C76A-C40D-C6B1-4A8851941358}"/>
              </a:ext>
            </a:extLst>
          </p:cNvPr>
          <p:cNvSpPr>
            <a:spLocks noGrp="1"/>
          </p:cNvSpPr>
          <p:nvPr>
            <p:ph type="body" sz="quarter" idx="35"/>
          </p:nvPr>
        </p:nvSpPr>
        <p:spPr/>
        <p:txBody>
          <a:bodyPr/>
          <a:lstStyle/>
          <a:p>
            <a:endParaRPr lang="en-US"/>
          </a:p>
        </p:txBody>
      </p:sp>
      <p:sp>
        <p:nvSpPr>
          <p:cNvPr id="18" name="Text Placeholder 17">
            <a:extLst>
              <a:ext uri="{FF2B5EF4-FFF2-40B4-BE49-F238E27FC236}">
                <a16:creationId xmlns:a16="http://schemas.microsoft.com/office/drawing/2014/main" id="{FBB377DF-3564-85DD-E3B7-2F9246D2CA7C}"/>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3487167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Quartz Templates">
  <a:themeElements>
    <a:clrScheme name="PGL 2024">
      <a:dk1>
        <a:srgbClr val="333333"/>
      </a:dk1>
      <a:lt1>
        <a:srgbClr val="FFFFFF"/>
      </a:lt1>
      <a:dk2>
        <a:srgbClr val="6A6A6A"/>
      </a:dk2>
      <a:lt2>
        <a:srgbClr val="E6E6E6"/>
      </a:lt2>
      <a:accent1>
        <a:srgbClr val="33CC33"/>
      </a:accent1>
      <a:accent2>
        <a:srgbClr val="FF7C41"/>
      </a:accent2>
      <a:accent3>
        <a:srgbClr val="FF3333"/>
      </a:accent3>
      <a:accent4>
        <a:srgbClr val="3366FF"/>
      </a:accent4>
      <a:accent5>
        <a:srgbClr val="1A3380"/>
      </a:accent5>
      <a:accent6>
        <a:srgbClr val="FECA00"/>
      </a:accent6>
      <a:hlink>
        <a:srgbClr val="326CFA"/>
      </a:hlink>
      <a:folHlink>
        <a:srgbClr val="33CC3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1"/>
        </a:solidFill>
        <a:ln>
          <a:noFill/>
        </a:ln>
        <a:effectLst/>
      </a:spPr>
      <a:bodyPr wrap="square" lIns="91440" tIns="45720" rIns="91440" bIns="45720" rtlCol="0" anchor="ctr">
        <a:noAutofit/>
      </a:bodyPr>
      <a:lstStyle>
        <a:defPPr algn="ctr">
          <a:defRPr b="0" cap="none" spc="0" dirty="0">
            <a:ln w="0">
              <a:noFill/>
            </a:ln>
            <a:solidFill>
              <a:schemeClr val="bg1"/>
            </a:solidFill>
            <a:latin typeface="+mn-lt"/>
          </a:defRPr>
        </a:defPPr>
      </a:lstStyle>
    </a:spDef>
    <a:lnDef>
      <a:spPr>
        <a:ln w="28575"/>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noAutofit/>
      </a:bodyPr>
      <a:lstStyle>
        <a:defPPr algn="ctr">
          <a:defRPr sz="2400" dirty="0">
            <a:latin typeface="Calibri" panose="020F0502020204030204" pitchFamily="34" charset="0"/>
            <a:ea typeface="Century Gothic" charset="0"/>
            <a:cs typeface="Calibri" panose="020F0502020204030204" pitchFamily="34" charset="0"/>
          </a:defRPr>
        </a:defPPr>
      </a:lstStyle>
    </a:txDef>
  </a:objectDefaults>
  <a:extraClrSchemeLst/>
  <a:extLst>
    <a:ext uri="{05A4C25C-085E-4340-85A3-A5531E510DB2}">
      <thm15:themeFamily xmlns:thm15="http://schemas.microsoft.com/office/thememl/2012/main" name="V2-Quartz.potx" id="{E6247B8E-FC84-A34A-8E60-54167EC5E3B4}" vid="{DEE6AA16-B76F-984F-91E7-E06AE2677372}"/>
    </a:ext>
  </a:extLst>
</a:theme>
</file>

<file path=ppt/theme/theme2.xml><?xml version="1.0" encoding="utf-8"?>
<a:theme xmlns:a="http://schemas.openxmlformats.org/drawingml/2006/main" name="QuartzTemplates">
  <a:themeElements>
    <a:clrScheme name="PGL 2024">
      <a:dk1>
        <a:srgbClr val="333333"/>
      </a:dk1>
      <a:lt1>
        <a:srgbClr val="FFFFFF"/>
      </a:lt1>
      <a:dk2>
        <a:srgbClr val="6A6A6A"/>
      </a:dk2>
      <a:lt2>
        <a:srgbClr val="E6E6E6"/>
      </a:lt2>
      <a:accent1>
        <a:srgbClr val="33CC33"/>
      </a:accent1>
      <a:accent2>
        <a:srgbClr val="FF7C41"/>
      </a:accent2>
      <a:accent3>
        <a:srgbClr val="FF3333"/>
      </a:accent3>
      <a:accent4>
        <a:srgbClr val="3366FF"/>
      </a:accent4>
      <a:accent5>
        <a:srgbClr val="1A3380"/>
      </a:accent5>
      <a:accent6>
        <a:srgbClr val="FECA00"/>
      </a:accent6>
      <a:hlink>
        <a:srgbClr val="326CFA"/>
      </a:hlink>
      <a:folHlink>
        <a:srgbClr val="33CC3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solidFill>
          <a:schemeClr val="accent1"/>
        </a:solidFill>
        <a:ln>
          <a:noFill/>
        </a:ln>
        <a:effectLst/>
      </a:spPr>
      <a:bodyPr wrap="square" lIns="91440" tIns="45720" rIns="91440" bIns="45720" rtlCol="0" anchor="ctr">
        <a:noAutofit/>
      </a:bodyPr>
      <a:lstStyle>
        <a:defPPr algn="ctr">
          <a:defRPr b="0" cap="none" spc="0" dirty="0">
            <a:ln w="0">
              <a:noFill/>
            </a:ln>
            <a:solidFill>
              <a:schemeClr val="bg1"/>
            </a:solidFill>
            <a:latin typeface="+mn-lt"/>
          </a:defRPr>
        </a:defPPr>
      </a:lstStyle>
    </a:spDef>
    <a:lnDef>
      <a:spPr>
        <a:ln w="28575"/>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noAutofit/>
      </a:bodyPr>
      <a:lstStyle>
        <a:defPPr algn="ctr">
          <a:defRPr sz="2400" dirty="0">
            <a:latin typeface="Calibri" panose="020F0502020204030204" pitchFamily="34" charset="0"/>
            <a:ea typeface="Century Gothic" charset="0"/>
            <a:cs typeface="Calibri" panose="020F0502020204030204" pitchFamily="34" charset="0"/>
          </a:defRPr>
        </a:defPPr>
      </a:lstStyle>
    </a:txDef>
  </a:objectDefaults>
  <a:extraClrSchemeLst/>
  <a:extLst>
    <a:ext uri="{05A4C25C-085E-4340-85A3-A5531E510DB2}">
      <thm15:themeFamily xmlns:thm15="http://schemas.microsoft.com/office/thememl/2012/main" name="QuartzTemplates" id="{1F316627-7C4A-BB42-A408-88E1BC53E73D}" vid="{2A412D1F-1848-2A42-B265-DFB3BB321A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33A261264AB4C816D9C03595A177F" ma:contentTypeVersion="30" ma:contentTypeDescription="Create a new document." ma:contentTypeScope="" ma:versionID="35f7cde3642b4e5e75f7b1d62d1fcbbd">
  <xsd:schema xmlns:xsd="http://www.w3.org/2001/XMLSchema" xmlns:xs="http://www.w3.org/2001/XMLSchema" xmlns:p="http://schemas.microsoft.com/office/2006/metadata/properties" xmlns:ns2="98c5338e-4283-4e53-888b-9f3d317b6e4f" xmlns:ns3="cd34f957-0ea6-42a4-a3a9-c12eaa351611" targetNamespace="http://schemas.microsoft.com/office/2006/metadata/properties" ma:root="true" ma:fieldsID="2291d5c55cf32796ccd9237d06f95169" ns2:_="" ns3:_="">
    <xsd:import namespace="98c5338e-4283-4e53-888b-9f3d317b6e4f"/>
    <xsd:import namespace="cd34f957-0ea6-42a4-a3a9-c12eaa351611"/>
    <xsd:element name="properties">
      <xsd:complexType>
        <xsd:sequence>
          <xsd:element name="documentManagement">
            <xsd:complexType>
              <xsd:all>
                <xsd:element ref="ns2:image"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Text" minOccurs="0"/>
                <xsd:element ref="ns2:Tag" minOccurs="0"/>
                <xsd:element ref="ns2:Comments" minOccurs="0"/>
                <xsd:element ref="ns2:Author0" minOccurs="0"/>
                <xsd:element ref="ns2:ApprovalDate" minOccurs="0"/>
                <xsd:element ref="ns2:DueDate" minOccurs="0"/>
                <xsd:element ref="ns2:Tag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5338e-4283-4e53-888b-9f3d317b6e4f" elementFormDefault="qualified">
    <xsd:import namespace="http://schemas.microsoft.com/office/2006/documentManagement/types"/>
    <xsd:import namespace="http://schemas.microsoft.com/office/infopath/2007/PartnerControls"/>
    <xsd:element name="image" ma:index="3" nillable="true" ma:displayName="image" ma:format="Thumbnail" ma:internalName="image" ma:readOnly="false">
      <xsd:simpleType>
        <xsd:restriction base="dms:Unknow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hidden="true" ma:internalName="MediaServiceKeyPoint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1c44e5-0140-4b3b-997a-15a66a3b3616"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Text" ma:index="24" nillable="true" ma:displayName="Text" ma:format="Dropdown" ma:internalName="Text">
      <xsd:simpleType>
        <xsd:restriction base="dms:Text">
          <xsd:maxLength value="255"/>
        </xsd:restriction>
      </xsd:simpleType>
    </xsd:element>
    <xsd:element name="Tag" ma:index="25" nillable="true" ma:displayName="Status" ma:format="Dropdown" ma:internalName="Tag">
      <xsd:simpleType>
        <xsd:union memberTypes="dms:Text">
          <xsd:simpleType>
            <xsd:restriction base="dms:Choice">
              <xsd:enumeration value="In Process"/>
              <xsd:enumeration value="Final"/>
              <xsd:enumeration value="Needs Review"/>
              <xsd:enumeration value="To be Archived"/>
            </xsd:restriction>
          </xsd:simpleType>
        </xsd:union>
      </xsd:simpleType>
    </xsd:element>
    <xsd:element name="Comments" ma:index="26" nillable="true" ma:displayName="Comments" ma:format="Dropdown" ma:internalName="Comments">
      <xsd:simpleType>
        <xsd:restriction base="dms:Note">
          <xsd:maxLength value="255"/>
        </xsd:restriction>
      </xsd:simpleType>
    </xsd:element>
    <xsd:element name="Author0" ma:index="27" nillable="true"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Date" ma:index="28" nillable="true" ma:displayName="Approval Date" ma:default="[today]" ma:description="Enter the date approved if you are the approver of this document" ma:format="DateOnly" ma:internalName="ApprovalDate">
      <xsd:simpleType>
        <xsd:restriction base="dms:DateTime"/>
      </xsd:simpleType>
    </xsd:element>
    <xsd:element name="DueDate" ma:index="29" nillable="true" ma:displayName="Due Date" ma:format="DateOnly" ma:internalName="DueDate">
      <xsd:simpleType>
        <xsd:restriction base="dms:DateTime"/>
      </xsd:simpleType>
    </xsd:element>
    <xsd:element name="Tags" ma:index="30" nillable="true" ma:displayName="Tags" ma:format="Dropdown" ma:internalName="Tags">
      <xsd:complexType>
        <xsd:complexContent>
          <xsd:extension base="dms:MultiChoice">
            <xsd:sequence>
              <xsd:element name="Value" maxOccurs="unbounded" minOccurs="0" nillable="true">
                <xsd:simpleType>
                  <xsd:restriction base="dms:Choice">
                    <xsd:enumeration value="Web asset"/>
                    <xsd:enumeration value="Source"/>
                    <xsd:enumeration value="Internal only"/>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34f957-0ea6-42a4-a3a9-c12eaa3516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53bedb7-a2e6-4e13-a801-a805df142595}" ma:internalName="TaxCatchAll" ma:readOnly="false" ma:showField="CatchAllData" ma:web="cd34f957-0ea6-42a4-a3a9-c12eaa3516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98c5338e-4283-4e53-888b-9f3d317b6e4f" xsi:nil="true"/>
    <ApprovalDate xmlns="98c5338e-4283-4e53-888b-9f3d317b6e4f">2024-02-09T21:31:24+00:00</ApprovalDate>
    <lcf76f155ced4ddcb4097134ff3c332f xmlns="98c5338e-4283-4e53-888b-9f3d317b6e4f">
      <Terms xmlns="http://schemas.microsoft.com/office/infopath/2007/PartnerControls"/>
    </lcf76f155ced4ddcb4097134ff3c332f>
    <TaxCatchAll xmlns="cd34f957-0ea6-42a4-a3a9-c12eaa351611" xsi:nil="true"/>
    <Author0 xmlns="98c5338e-4283-4e53-888b-9f3d317b6e4f">
      <UserInfo>
        <DisplayName/>
        <AccountId xsi:nil="true"/>
        <AccountType/>
      </UserInfo>
    </Author0>
    <DueDate xmlns="98c5338e-4283-4e53-888b-9f3d317b6e4f" xsi:nil="true"/>
    <Text xmlns="98c5338e-4283-4e53-888b-9f3d317b6e4f" xsi:nil="true"/>
    <Tags xmlns="98c5338e-4283-4e53-888b-9f3d317b6e4f" xsi:nil="true"/>
    <image xmlns="98c5338e-4283-4e53-888b-9f3d317b6e4f" xsi:nil="true"/>
    <Comments xmlns="98c5338e-4283-4e53-888b-9f3d317b6e4f" xsi:nil="true"/>
  </documentManagement>
</p:properties>
</file>

<file path=customXml/itemProps1.xml><?xml version="1.0" encoding="utf-8"?>
<ds:datastoreItem xmlns:ds="http://schemas.openxmlformats.org/officeDocument/2006/customXml" ds:itemID="{0A81CB87-474F-4B56-B2C8-A117ECEE5A63}">
  <ds:schemaRefs>
    <ds:schemaRef ds:uri="98c5338e-4283-4e53-888b-9f3d317b6e4f"/>
    <ds:schemaRef ds:uri="cd34f957-0ea6-42a4-a3a9-c12eaa3516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A10616-C80E-4774-ADDD-CF36D91968A8}">
  <ds:schemaRefs>
    <ds:schemaRef ds:uri="http://schemas.microsoft.com/sharepoint/v3/contenttype/forms"/>
  </ds:schemaRefs>
</ds:datastoreItem>
</file>

<file path=customXml/itemProps3.xml><?xml version="1.0" encoding="utf-8"?>
<ds:datastoreItem xmlns:ds="http://schemas.openxmlformats.org/officeDocument/2006/customXml" ds:itemID="{DC56B316-9BC4-4104-A8C2-904F87CE9827}">
  <ds:schemaRefs>
    <ds:schemaRef ds:uri="http://schemas.microsoft.com/office/infopath/2007/PartnerControl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cd34f957-0ea6-42a4-a3a9-c12eaa351611"/>
    <ds:schemaRef ds:uri="98c5338e-4283-4e53-888b-9f3d317b6e4f"/>
    <ds:schemaRef ds:uri="http://purl.org/dc/terms/"/>
  </ds:schemaRefs>
</ds:datastoreItem>
</file>

<file path=docProps/app.xml><?xml version="1.0" encoding="utf-8"?>
<Properties xmlns="http://schemas.openxmlformats.org/officeDocument/2006/extended-properties" xmlns:vt="http://schemas.openxmlformats.org/officeDocument/2006/docPropsVTypes">
  <Template>PGL Layouts</Template>
  <TotalTime>14</TotalTime>
  <Words>2089</Words>
  <Application>Microsoft Macintosh PowerPoint</Application>
  <PresentationFormat>On-screen Show (16:9)</PresentationFormat>
  <Paragraphs>307</Paragraphs>
  <Slides>31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Aptos</vt:lpstr>
      <vt:lpstr>Arial</vt:lpstr>
      <vt:lpstr>Calibri</vt:lpstr>
      <vt:lpstr>Tw Cen MT</vt:lpstr>
      <vt:lpstr>Wingdings</vt:lpstr>
      <vt:lpstr>Quartz Templates</vt:lpstr>
      <vt:lpstr>QuartzTemplates</vt:lpstr>
      <vt:lpstr>PowerPoint Presentation</vt:lpstr>
      <vt:lpstr>Quartz Starter Templates</vt:lpstr>
      <vt:lpstr>About the examples</vt:lpstr>
      <vt:lpstr>Quartz Open Framework</vt:lpstr>
      <vt:lpstr>PowerPoint Presentation</vt:lpstr>
      <vt:lpstr>The Process for Fundamentals of Managing Products</vt:lpstr>
      <vt:lpstr>Quartz Process Canvas </vt:lpstr>
      <vt:lpstr>Quartz Process Canvas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Quartz Template Starter Set</dc:title>
  <dc:creator>Barbara Nelson</dc:creator>
  <cp:lastModifiedBy>Barbara Nelson</cp:lastModifiedBy>
  <cp:revision>1</cp:revision>
  <dcterms:created xsi:type="dcterms:W3CDTF">2024-02-10T00:22:21Z</dcterms:created>
  <dcterms:modified xsi:type="dcterms:W3CDTF">2024-04-27T20:58:10Z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0x0101000B833A261264AB4C816D9C03595A177F</vt:lpwstr>
  </property>
</Properties>
</file>